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6" r:id="rId2"/>
    <p:sldId id="257" r:id="rId3"/>
    <p:sldId id="259" r:id="rId4"/>
    <p:sldId id="260" r:id="rId5"/>
    <p:sldId id="261" r:id="rId6"/>
    <p:sldId id="262" r:id="rId7"/>
    <p:sldId id="263" r:id="rId8"/>
    <p:sldId id="264" r:id="rId9"/>
    <p:sldId id="267"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2" r:id="rId26"/>
    <p:sldId id="299" r:id="rId27"/>
    <p:sldId id="283" r:id="rId28"/>
    <p:sldId id="284" r:id="rId29"/>
    <p:sldId id="285" r:id="rId30"/>
    <p:sldId id="286" r:id="rId31"/>
    <p:sldId id="287" r:id="rId32"/>
    <p:sldId id="288" r:id="rId33"/>
    <p:sldId id="290" r:id="rId34"/>
    <p:sldId id="291" r:id="rId35"/>
    <p:sldId id="293" r:id="rId36"/>
    <p:sldId id="294" r:id="rId37"/>
    <p:sldId id="297" r:id="rId38"/>
    <p:sldId id="298" r:id="rId39"/>
    <p:sldId id="300"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969078-1A63-4F07-AB48-AE16269DA1E3}" v="39" dt="2024-11-24T20:38:13.376"/>
    <p1510:client id="{6EAD5D1D-40B5-44EF-A2E7-B51B772DE9B1}" v="3" dt="2024-11-25T06:54:24.5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undarya Valavan" userId="3c75398a876f919e" providerId="LiveId" clId="{6EAD5D1D-40B5-44EF-A2E7-B51B772DE9B1}"/>
    <pc:docChg chg="custSel modSld">
      <pc:chgData name="Soundarya Valavan" userId="3c75398a876f919e" providerId="LiveId" clId="{6EAD5D1D-40B5-44EF-A2E7-B51B772DE9B1}" dt="2024-11-25T07:00:28.931" v="281" actId="27636"/>
      <pc:docMkLst>
        <pc:docMk/>
      </pc:docMkLst>
      <pc:sldChg chg="modSp mod">
        <pc:chgData name="Soundarya Valavan" userId="3c75398a876f919e" providerId="LiveId" clId="{6EAD5D1D-40B5-44EF-A2E7-B51B772DE9B1}" dt="2024-11-25T06:36:03.430" v="0" actId="1076"/>
        <pc:sldMkLst>
          <pc:docMk/>
          <pc:sldMk cId="1899104463" sldId="260"/>
        </pc:sldMkLst>
        <pc:picChg chg="mod">
          <ac:chgData name="Soundarya Valavan" userId="3c75398a876f919e" providerId="LiveId" clId="{6EAD5D1D-40B5-44EF-A2E7-B51B772DE9B1}" dt="2024-11-25T06:36:03.430" v="0" actId="1076"/>
          <ac:picMkLst>
            <pc:docMk/>
            <pc:sldMk cId="1899104463" sldId="260"/>
            <ac:picMk id="4" creationId="{01AC4B1C-86F2-F5D4-D546-03111A91EFDC}"/>
          </ac:picMkLst>
        </pc:picChg>
      </pc:sldChg>
      <pc:sldChg chg="delSp mod">
        <pc:chgData name="Soundarya Valavan" userId="3c75398a876f919e" providerId="LiveId" clId="{6EAD5D1D-40B5-44EF-A2E7-B51B772DE9B1}" dt="2024-11-25T06:37:13.735" v="1" actId="21"/>
        <pc:sldMkLst>
          <pc:docMk/>
          <pc:sldMk cId="1477553339" sldId="263"/>
        </pc:sldMkLst>
        <pc:spChg chg="del">
          <ac:chgData name="Soundarya Valavan" userId="3c75398a876f919e" providerId="LiveId" clId="{6EAD5D1D-40B5-44EF-A2E7-B51B772DE9B1}" dt="2024-11-25T06:37:13.735" v="1" actId="21"/>
          <ac:spMkLst>
            <pc:docMk/>
            <pc:sldMk cId="1477553339" sldId="263"/>
            <ac:spMk id="4" creationId="{CEE006D4-77A4-F316-33CA-1F021F589A33}"/>
          </ac:spMkLst>
        </pc:spChg>
      </pc:sldChg>
      <pc:sldChg chg="modSp mod">
        <pc:chgData name="Soundarya Valavan" userId="3c75398a876f919e" providerId="LiveId" clId="{6EAD5D1D-40B5-44EF-A2E7-B51B772DE9B1}" dt="2024-11-25T06:38:29.283" v="36" actId="20577"/>
        <pc:sldMkLst>
          <pc:docMk/>
          <pc:sldMk cId="625728708" sldId="267"/>
        </pc:sldMkLst>
        <pc:spChg chg="mod">
          <ac:chgData name="Soundarya Valavan" userId="3c75398a876f919e" providerId="LiveId" clId="{6EAD5D1D-40B5-44EF-A2E7-B51B772DE9B1}" dt="2024-11-25T06:38:29.283" v="36" actId="20577"/>
          <ac:spMkLst>
            <pc:docMk/>
            <pc:sldMk cId="625728708" sldId="267"/>
            <ac:spMk id="2" creationId="{0506BF2C-F342-0933-90B0-3771E7130071}"/>
          </ac:spMkLst>
        </pc:spChg>
      </pc:sldChg>
      <pc:sldChg chg="addSp delSp modSp mod">
        <pc:chgData name="Soundarya Valavan" userId="3c75398a876f919e" providerId="LiveId" clId="{6EAD5D1D-40B5-44EF-A2E7-B51B772DE9B1}" dt="2024-11-25T06:43:14.030" v="41" actId="14100"/>
        <pc:sldMkLst>
          <pc:docMk/>
          <pc:sldMk cId="3501948172" sldId="277"/>
        </pc:sldMkLst>
        <pc:spChg chg="add del mod">
          <ac:chgData name="Soundarya Valavan" userId="3c75398a876f919e" providerId="LiveId" clId="{6EAD5D1D-40B5-44EF-A2E7-B51B772DE9B1}" dt="2024-11-25T06:43:07.307" v="38" actId="931"/>
          <ac:spMkLst>
            <pc:docMk/>
            <pc:sldMk cId="3501948172" sldId="277"/>
            <ac:spMk id="4" creationId="{75AC13A6-5FC7-FA35-64EC-9B9642226948}"/>
          </ac:spMkLst>
        </pc:spChg>
        <pc:picChg chg="del">
          <ac:chgData name="Soundarya Valavan" userId="3c75398a876f919e" providerId="LiveId" clId="{6EAD5D1D-40B5-44EF-A2E7-B51B772DE9B1}" dt="2024-11-25T06:42:39.384" v="37" actId="21"/>
          <ac:picMkLst>
            <pc:docMk/>
            <pc:sldMk cId="3501948172" sldId="277"/>
            <ac:picMk id="6" creationId="{4C21C348-702A-1137-D3A8-BB0A78382309}"/>
          </ac:picMkLst>
        </pc:picChg>
        <pc:picChg chg="add mod">
          <ac:chgData name="Soundarya Valavan" userId="3c75398a876f919e" providerId="LiveId" clId="{6EAD5D1D-40B5-44EF-A2E7-B51B772DE9B1}" dt="2024-11-25T06:43:14.030" v="41" actId="14100"/>
          <ac:picMkLst>
            <pc:docMk/>
            <pc:sldMk cId="3501948172" sldId="277"/>
            <ac:picMk id="7" creationId="{820E6138-ADE1-C53C-5EC9-822065FE1C7B}"/>
          </ac:picMkLst>
        </pc:picChg>
      </pc:sldChg>
      <pc:sldChg chg="addSp modSp mod">
        <pc:chgData name="Soundarya Valavan" userId="3c75398a876f919e" providerId="LiveId" clId="{6EAD5D1D-40B5-44EF-A2E7-B51B772DE9B1}" dt="2024-11-25T06:50:47.191" v="48" actId="14100"/>
        <pc:sldMkLst>
          <pc:docMk/>
          <pc:sldMk cId="83663412" sldId="285"/>
        </pc:sldMkLst>
        <pc:spChg chg="mod">
          <ac:chgData name="Soundarya Valavan" userId="3c75398a876f919e" providerId="LiveId" clId="{6EAD5D1D-40B5-44EF-A2E7-B51B772DE9B1}" dt="2024-11-25T06:50:25.111" v="43" actId="1076"/>
          <ac:spMkLst>
            <pc:docMk/>
            <pc:sldMk cId="83663412" sldId="285"/>
            <ac:spMk id="3" creationId="{93FEA26C-4214-970D-4A2C-FFFBC498151C}"/>
          </ac:spMkLst>
        </pc:spChg>
        <pc:picChg chg="add mod">
          <ac:chgData name="Soundarya Valavan" userId="3c75398a876f919e" providerId="LiveId" clId="{6EAD5D1D-40B5-44EF-A2E7-B51B772DE9B1}" dt="2024-11-25T06:50:47.191" v="48" actId="14100"/>
          <ac:picMkLst>
            <pc:docMk/>
            <pc:sldMk cId="83663412" sldId="285"/>
            <ac:picMk id="5" creationId="{98234FCE-31B2-1505-1529-A30EE3D6AB79}"/>
          </ac:picMkLst>
        </pc:picChg>
      </pc:sldChg>
      <pc:sldChg chg="addSp modSp mod">
        <pc:chgData name="Soundarya Valavan" userId="3c75398a876f919e" providerId="LiveId" clId="{6EAD5D1D-40B5-44EF-A2E7-B51B772DE9B1}" dt="2024-11-25T06:55:02.105" v="132" actId="20577"/>
        <pc:sldMkLst>
          <pc:docMk/>
          <pc:sldMk cId="3084398724" sldId="291"/>
        </pc:sldMkLst>
        <pc:spChg chg="add mod">
          <ac:chgData name="Soundarya Valavan" userId="3c75398a876f919e" providerId="LiveId" clId="{6EAD5D1D-40B5-44EF-A2E7-B51B772DE9B1}" dt="2024-11-25T06:55:02.105" v="132" actId="20577"/>
          <ac:spMkLst>
            <pc:docMk/>
            <pc:sldMk cId="3084398724" sldId="291"/>
            <ac:spMk id="3" creationId="{475706DE-BDE5-5004-B111-CBDCF6A1FF46}"/>
          </ac:spMkLst>
        </pc:spChg>
        <pc:picChg chg="mod">
          <ac:chgData name="Soundarya Valavan" userId="3c75398a876f919e" providerId="LiveId" clId="{6EAD5D1D-40B5-44EF-A2E7-B51B772DE9B1}" dt="2024-11-25T06:54:27.988" v="50" actId="14100"/>
          <ac:picMkLst>
            <pc:docMk/>
            <pc:sldMk cId="3084398724" sldId="291"/>
            <ac:picMk id="6" creationId="{039EAD12-DDC1-9C26-A702-A5CA7E94256F}"/>
          </ac:picMkLst>
        </pc:picChg>
      </pc:sldChg>
      <pc:sldChg chg="modSp mod">
        <pc:chgData name="Soundarya Valavan" userId="3c75398a876f919e" providerId="LiveId" clId="{6EAD5D1D-40B5-44EF-A2E7-B51B772DE9B1}" dt="2024-11-25T06:57:34.008" v="267" actId="20577"/>
        <pc:sldMkLst>
          <pc:docMk/>
          <pc:sldMk cId="707905703" sldId="294"/>
        </pc:sldMkLst>
        <pc:spChg chg="mod">
          <ac:chgData name="Soundarya Valavan" userId="3c75398a876f919e" providerId="LiveId" clId="{6EAD5D1D-40B5-44EF-A2E7-B51B772DE9B1}" dt="2024-11-25T06:57:34.008" v="267" actId="20577"/>
          <ac:spMkLst>
            <pc:docMk/>
            <pc:sldMk cId="707905703" sldId="294"/>
            <ac:spMk id="4" creationId="{D0E9903D-47CD-ACE3-3927-DD941E9D8CFE}"/>
          </ac:spMkLst>
        </pc:spChg>
      </pc:sldChg>
      <pc:sldChg chg="modSp mod">
        <pc:chgData name="Soundarya Valavan" userId="3c75398a876f919e" providerId="LiveId" clId="{6EAD5D1D-40B5-44EF-A2E7-B51B772DE9B1}" dt="2024-11-25T06:58:34.925" v="269" actId="20577"/>
        <pc:sldMkLst>
          <pc:docMk/>
          <pc:sldMk cId="3791496832" sldId="297"/>
        </pc:sldMkLst>
        <pc:spChg chg="mod">
          <ac:chgData name="Soundarya Valavan" userId="3c75398a876f919e" providerId="LiveId" clId="{6EAD5D1D-40B5-44EF-A2E7-B51B772DE9B1}" dt="2024-11-25T06:58:34.925" v="269" actId="20577"/>
          <ac:spMkLst>
            <pc:docMk/>
            <pc:sldMk cId="3791496832" sldId="297"/>
            <ac:spMk id="4" creationId="{D7F7FFF3-D85E-EFA2-C939-72526DCFF442}"/>
          </ac:spMkLst>
        </pc:spChg>
      </pc:sldChg>
      <pc:sldChg chg="modSp mod">
        <pc:chgData name="Soundarya Valavan" userId="3c75398a876f919e" providerId="LiveId" clId="{6EAD5D1D-40B5-44EF-A2E7-B51B772DE9B1}" dt="2024-11-25T07:00:28.931" v="281" actId="27636"/>
        <pc:sldMkLst>
          <pc:docMk/>
          <pc:sldMk cId="4010265666" sldId="300"/>
        </pc:sldMkLst>
        <pc:spChg chg="mod">
          <ac:chgData name="Soundarya Valavan" userId="3c75398a876f919e" providerId="LiveId" clId="{6EAD5D1D-40B5-44EF-A2E7-B51B772DE9B1}" dt="2024-11-25T07:00:28.931" v="281" actId="27636"/>
          <ac:spMkLst>
            <pc:docMk/>
            <pc:sldMk cId="4010265666" sldId="300"/>
            <ac:spMk id="3" creationId="{EBDD913C-9EAE-6055-15F1-DE712536E81A}"/>
          </ac:spMkLst>
        </pc:spChg>
      </pc:sldChg>
    </pc:docChg>
  </pc:docChgLst>
  <pc:docChgLst>
    <pc:chgData name="Soundarya Valavan" userId="3c75398a876f919e" providerId="LiveId" clId="{01969078-1A63-4F07-AB48-AE16269DA1E3}"/>
    <pc:docChg chg="undo custSel addSld delSld modSld">
      <pc:chgData name="Soundarya Valavan" userId="3c75398a876f919e" providerId="LiveId" clId="{01969078-1A63-4F07-AB48-AE16269DA1E3}" dt="2024-11-24T20:38:32.973" v="736" actId="14100"/>
      <pc:docMkLst>
        <pc:docMk/>
      </pc:docMkLst>
      <pc:sldChg chg="modSp mod">
        <pc:chgData name="Soundarya Valavan" userId="3c75398a876f919e" providerId="LiveId" clId="{01969078-1A63-4F07-AB48-AE16269DA1E3}" dt="2024-11-23T09:47:52.275" v="477" actId="20577"/>
        <pc:sldMkLst>
          <pc:docMk/>
          <pc:sldMk cId="2381375674" sldId="257"/>
        </pc:sldMkLst>
        <pc:spChg chg="mod">
          <ac:chgData name="Soundarya Valavan" userId="3c75398a876f919e" providerId="LiveId" clId="{01969078-1A63-4F07-AB48-AE16269DA1E3}" dt="2024-11-23T09:47:52.275" v="477" actId="20577"/>
          <ac:spMkLst>
            <pc:docMk/>
            <pc:sldMk cId="2381375674" sldId="257"/>
            <ac:spMk id="4" creationId="{26819947-677C-4AF2-E341-A9EE8D928936}"/>
          </ac:spMkLst>
        </pc:spChg>
        <pc:spChg chg="mod">
          <ac:chgData name="Soundarya Valavan" userId="3c75398a876f919e" providerId="LiveId" clId="{01969078-1A63-4F07-AB48-AE16269DA1E3}" dt="2024-11-23T09:47:33.996" v="425" actId="20577"/>
          <ac:spMkLst>
            <pc:docMk/>
            <pc:sldMk cId="2381375674" sldId="257"/>
            <ac:spMk id="5" creationId="{ED931002-C89C-C149-40E3-B7A0A5A36903}"/>
          </ac:spMkLst>
        </pc:spChg>
        <pc:spChg chg="mod">
          <ac:chgData name="Soundarya Valavan" userId="3c75398a876f919e" providerId="LiveId" clId="{01969078-1A63-4F07-AB48-AE16269DA1E3}" dt="2024-11-23T09:47:25.464" v="409" actId="20577"/>
          <ac:spMkLst>
            <pc:docMk/>
            <pc:sldMk cId="2381375674" sldId="257"/>
            <ac:spMk id="6" creationId="{30AACD7B-892A-87F2-B859-515F2ABAF8B6}"/>
          </ac:spMkLst>
        </pc:spChg>
        <pc:spChg chg="mod">
          <ac:chgData name="Soundarya Valavan" userId="3c75398a876f919e" providerId="LiveId" clId="{01969078-1A63-4F07-AB48-AE16269DA1E3}" dt="2024-11-23T09:47:40.678" v="444" actId="20577"/>
          <ac:spMkLst>
            <pc:docMk/>
            <pc:sldMk cId="2381375674" sldId="257"/>
            <ac:spMk id="7" creationId="{4376F6F2-E248-E193-5C16-E2B6BC0E5E31}"/>
          </ac:spMkLst>
        </pc:spChg>
        <pc:spChg chg="mod">
          <ac:chgData name="Soundarya Valavan" userId="3c75398a876f919e" providerId="LiveId" clId="{01969078-1A63-4F07-AB48-AE16269DA1E3}" dt="2024-11-23T09:47:16.694" v="382" actId="20577"/>
          <ac:spMkLst>
            <pc:docMk/>
            <pc:sldMk cId="2381375674" sldId="257"/>
            <ac:spMk id="8" creationId="{AC4B6F96-DEE7-E3D0-1F10-73CA95A0D85D}"/>
          </ac:spMkLst>
        </pc:spChg>
        <pc:spChg chg="mod">
          <ac:chgData name="Soundarya Valavan" userId="3c75398a876f919e" providerId="LiveId" clId="{01969078-1A63-4F07-AB48-AE16269DA1E3}" dt="2024-11-23T09:46:43.727" v="368" actId="20577"/>
          <ac:spMkLst>
            <pc:docMk/>
            <pc:sldMk cId="2381375674" sldId="257"/>
            <ac:spMk id="9" creationId="{38637F86-61B2-5972-7F9E-42EE928CDE5B}"/>
          </ac:spMkLst>
        </pc:spChg>
      </pc:sldChg>
      <pc:sldChg chg="modSp mod">
        <pc:chgData name="Soundarya Valavan" userId="3c75398a876f919e" providerId="LiveId" clId="{01969078-1A63-4F07-AB48-AE16269DA1E3}" dt="2024-11-23T10:22:50.834" v="482" actId="1076"/>
        <pc:sldMkLst>
          <pc:docMk/>
          <pc:sldMk cId="1329359466" sldId="259"/>
        </pc:sldMkLst>
        <pc:spChg chg="mod">
          <ac:chgData name="Soundarya Valavan" userId="3c75398a876f919e" providerId="LiveId" clId="{01969078-1A63-4F07-AB48-AE16269DA1E3}" dt="2024-11-23T10:22:50.834" v="482" actId="1076"/>
          <ac:spMkLst>
            <pc:docMk/>
            <pc:sldMk cId="1329359466" sldId="259"/>
            <ac:spMk id="13" creationId="{90272FBE-C728-435B-105D-37606CFD82E5}"/>
          </ac:spMkLst>
        </pc:spChg>
        <pc:spChg chg="mod">
          <ac:chgData name="Soundarya Valavan" userId="3c75398a876f919e" providerId="LiveId" clId="{01969078-1A63-4F07-AB48-AE16269DA1E3}" dt="2024-11-23T09:57:48.125" v="481" actId="20577"/>
          <ac:spMkLst>
            <pc:docMk/>
            <pc:sldMk cId="1329359466" sldId="259"/>
            <ac:spMk id="15" creationId="{81E6AB6D-E624-F991-FBF3-D010CCDF809E}"/>
          </ac:spMkLst>
        </pc:spChg>
        <pc:spChg chg="mod">
          <ac:chgData name="Soundarya Valavan" userId="3c75398a876f919e" providerId="LiveId" clId="{01969078-1A63-4F07-AB48-AE16269DA1E3}" dt="2024-11-23T09:50:39.517" v="478" actId="1076"/>
          <ac:spMkLst>
            <pc:docMk/>
            <pc:sldMk cId="1329359466" sldId="259"/>
            <ac:spMk id="18" creationId="{13F53819-1F2D-D849-11BD-53321669D51D}"/>
          </ac:spMkLst>
        </pc:spChg>
        <pc:spChg chg="mod">
          <ac:chgData name="Soundarya Valavan" userId="3c75398a876f919e" providerId="LiveId" clId="{01969078-1A63-4F07-AB48-AE16269DA1E3}" dt="2024-11-23T09:51:04.987" v="479" actId="1076"/>
          <ac:spMkLst>
            <pc:docMk/>
            <pc:sldMk cId="1329359466" sldId="259"/>
            <ac:spMk id="20" creationId="{E569A603-32D5-DC26-9123-B38993D0D9BD}"/>
          </ac:spMkLst>
        </pc:spChg>
      </pc:sldChg>
      <pc:sldChg chg="addSp modSp mod">
        <pc:chgData name="Soundarya Valavan" userId="3c75398a876f919e" providerId="LiveId" clId="{01969078-1A63-4F07-AB48-AE16269DA1E3}" dt="2024-11-24T19:10:28.031" v="529" actId="14100"/>
        <pc:sldMkLst>
          <pc:docMk/>
          <pc:sldMk cId="2201368529" sldId="262"/>
        </pc:sldMkLst>
        <pc:spChg chg="add mod">
          <ac:chgData name="Soundarya Valavan" userId="3c75398a876f919e" providerId="LiveId" clId="{01969078-1A63-4F07-AB48-AE16269DA1E3}" dt="2024-11-23T09:17:18.941" v="54" actId="14100"/>
          <ac:spMkLst>
            <pc:docMk/>
            <pc:sldMk cId="2201368529" sldId="262"/>
            <ac:spMk id="2" creationId="{BE6AAA3E-5048-672C-E40D-995C3FAEC723}"/>
          </ac:spMkLst>
        </pc:spChg>
        <pc:picChg chg="add mod">
          <ac:chgData name="Soundarya Valavan" userId="3c75398a876f919e" providerId="LiveId" clId="{01969078-1A63-4F07-AB48-AE16269DA1E3}" dt="2024-11-24T19:09:08.895" v="511" actId="1076"/>
          <ac:picMkLst>
            <pc:docMk/>
            <pc:sldMk cId="2201368529" sldId="262"/>
            <ac:picMk id="4" creationId="{74380217-714C-7268-F029-27DB9F9C0952}"/>
          </ac:picMkLst>
        </pc:picChg>
        <pc:picChg chg="add mod">
          <ac:chgData name="Soundarya Valavan" userId="3c75398a876f919e" providerId="LiveId" clId="{01969078-1A63-4F07-AB48-AE16269DA1E3}" dt="2024-11-24T19:09:08.895" v="511" actId="1076"/>
          <ac:picMkLst>
            <pc:docMk/>
            <pc:sldMk cId="2201368529" sldId="262"/>
            <ac:picMk id="6" creationId="{05642776-C218-400E-1DD8-D6FF238DBD9B}"/>
          </ac:picMkLst>
        </pc:picChg>
        <pc:picChg chg="add mod">
          <ac:chgData name="Soundarya Valavan" userId="3c75398a876f919e" providerId="LiveId" clId="{01969078-1A63-4F07-AB48-AE16269DA1E3}" dt="2024-11-24T19:09:08.895" v="511" actId="1076"/>
          <ac:picMkLst>
            <pc:docMk/>
            <pc:sldMk cId="2201368529" sldId="262"/>
            <ac:picMk id="8" creationId="{4E3D7CA8-496A-A845-1086-D23DD063D377}"/>
          </ac:picMkLst>
        </pc:picChg>
        <pc:picChg chg="add mod">
          <ac:chgData name="Soundarya Valavan" userId="3c75398a876f919e" providerId="LiveId" clId="{01969078-1A63-4F07-AB48-AE16269DA1E3}" dt="2024-11-24T19:10:19.605" v="527" actId="14100"/>
          <ac:picMkLst>
            <pc:docMk/>
            <pc:sldMk cId="2201368529" sldId="262"/>
            <ac:picMk id="10" creationId="{C5A4F2D7-5CF1-3087-2397-3FE65471E8E2}"/>
          </ac:picMkLst>
        </pc:picChg>
        <pc:picChg chg="add mod">
          <ac:chgData name="Soundarya Valavan" userId="3c75398a876f919e" providerId="LiveId" clId="{01969078-1A63-4F07-AB48-AE16269DA1E3}" dt="2024-11-24T19:10:28.031" v="529" actId="14100"/>
          <ac:picMkLst>
            <pc:docMk/>
            <pc:sldMk cId="2201368529" sldId="262"/>
            <ac:picMk id="12" creationId="{43842F01-3F64-3846-2488-B34319982890}"/>
          </ac:picMkLst>
        </pc:picChg>
        <pc:picChg chg="add mod">
          <ac:chgData name="Soundarya Valavan" userId="3c75398a876f919e" providerId="LiveId" clId="{01969078-1A63-4F07-AB48-AE16269DA1E3}" dt="2024-11-24T19:10:24.549" v="528" actId="14100"/>
          <ac:picMkLst>
            <pc:docMk/>
            <pc:sldMk cId="2201368529" sldId="262"/>
            <ac:picMk id="14" creationId="{430544E3-7B5D-0040-9174-F74148438732}"/>
          </ac:picMkLst>
        </pc:picChg>
      </pc:sldChg>
      <pc:sldChg chg="addSp delSp modSp new mod">
        <pc:chgData name="Soundarya Valavan" userId="3c75398a876f919e" providerId="LiveId" clId="{01969078-1A63-4F07-AB48-AE16269DA1E3}" dt="2024-11-24T19:05:53.146" v="486" actId="14100"/>
        <pc:sldMkLst>
          <pc:docMk/>
          <pc:sldMk cId="1477553339" sldId="263"/>
        </pc:sldMkLst>
        <pc:spChg chg="mod">
          <ac:chgData name="Soundarya Valavan" userId="3c75398a876f919e" providerId="LiveId" clId="{01969078-1A63-4F07-AB48-AE16269DA1E3}" dt="2024-11-23T09:18:33.396" v="57" actId="255"/>
          <ac:spMkLst>
            <pc:docMk/>
            <pc:sldMk cId="1477553339" sldId="263"/>
            <ac:spMk id="2" creationId="{E2D63324-E78C-7356-23FF-9CFCD18781DE}"/>
          </ac:spMkLst>
        </pc:spChg>
        <pc:spChg chg="del">
          <ac:chgData name="Soundarya Valavan" userId="3c75398a876f919e" providerId="LiveId" clId="{01969078-1A63-4F07-AB48-AE16269DA1E3}" dt="2024-11-24T19:05:38.776" v="483" actId="931"/>
          <ac:spMkLst>
            <pc:docMk/>
            <pc:sldMk cId="1477553339" sldId="263"/>
            <ac:spMk id="3" creationId="{C86FC10D-8909-12F2-27AB-67FCD037A78E}"/>
          </ac:spMkLst>
        </pc:spChg>
        <pc:picChg chg="add mod">
          <ac:chgData name="Soundarya Valavan" userId="3c75398a876f919e" providerId="LiveId" clId="{01969078-1A63-4F07-AB48-AE16269DA1E3}" dt="2024-11-24T19:05:53.146" v="486" actId="14100"/>
          <ac:picMkLst>
            <pc:docMk/>
            <pc:sldMk cId="1477553339" sldId="263"/>
            <ac:picMk id="6" creationId="{BE625308-4401-2D4E-74EB-2BC455F40B5C}"/>
          </ac:picMkLst>
        </pc:picChg>
      </pc:sldChg>
      <pc:sldChg chg="addSp delSp modSp new mod">
        <pc:chgData name="Soundarya Valavan" userId="3c75398a876f919e" providerId="LiveId" clId="{01969078-1A63-4F07-AB48-AE16269DA1E3}" dt="2024-11-24T19:07:38.960" v="498" actId="21"/>
        <pc:sldMkLst>
          <pc:docMk/>
          <pc:sldMk cId="682697812" sldId="264"/>
        </pc:sldMkLst>
        <pc:spChg chg="mod">
          <ac:chgData name="Soundarya Valavan" userId="3c75398a876f919e" providerId="LiveId" clId="{01969078-1A63-4F07-AB48-AE16269DA1E3}" dt="2024-11-23T09:19:52.733" v="61" actId="255"/>
          <ac:spMkLst>
            <pc:docMk/>
            <pc:sldMk cId="682697812" sldId="264"/>
            <ac:spMk id="2" creationId="{F3D4D230-0B9B-D736-0E3C-87BA25F582B0}"/>
          </ac:spMkLst>
        </pc:spChg>
        <pc:spChg chg="del">
          <ac:chgData name="Soundarya Valavan" userId="3c75398a876f919e" providerId="LiveId" clId="{01969078-1A63-4F07-AB48-AE16269DA1E3}" dt="2024-11-24T19:06:35.060" v="487" actId="931"/>
          <ac:spMkLst>
            <pc:docMk/>
            <pc:sldMk cId="682697812" sldId="264"/>
            <ac:spMk id="3" creationId="{5BA2530D-14D2-47E0-042E-DBA5F7103A55}"/>
          </ac:spMkLst>
        </pc:spChg>
        <pc:spChg chg="del mod">
          <ac:chgData name="Soundarya Valavan" userId="3c75398a876f919e" providerId="LiveId" clId="{01969078-1A63-4F07-AB48-AE16269DA1E3}" dt="2024-11-24T19:07:38.960" v="498" actId="21"/>
          <ac:spMkLst>
            <pc:docMk/>
            <pc:sldMk cId="682697812" sldId="264"/>
            <ac:spMk id="4" creationId="{8FA033AE-07EB-427B-CFE3-7AF9DC76EC36}"/>
          </ac:spMkLst>
        </pc:spChg>
        <pc:picChg chg="add mod">
          <ac:chgData name="Soundarya Valavan" userId="3c75398a876f919e" providerId="LiveId" clId="{01969078-1A63-4F07-AB48-AE16269DA1E3}" dt="2024-11-24T19:06:44.395" v="490" actId="14100"/>
          <ac:picMkLst>
            <pc:docMk/>
            <pc:sldMk cId="682697812" sldId="264"/>
            <ac:picMk id="6" creationId="{17DAAFCA-4302-E240-98A7-69BFA0E3599B}"/>
          </ac:picMkLst>
        </pc:picChg>
      </pc:sldChg>
      <pc:sldChg chg="addSp delSp modSp new mod">
        <pc:chgData name="Soundarya Valavan" userId="3c75398a876f919e" providerId="LiveId" clId="{01969078-1A63-4F07-AB48-AE16269DA1E3}" dt="2024-11-24T19:52:26.342" v="611" actId="14100"/>
        <pc:sldMkLst>
          <pc:docMk/>
          <pc:sldMk cId="988711076" sldId="265"/>
        </pc:sldMkLst>
        <pc:spChg chg="add mod">
          <ac:chgData name="Soundarya Valavan" userId="3c75398a876f919e" providerId="LiveId" clId="{01969078-1A63-4F07-AB48-AE16269DA1E3}" dt="2024-11-23T09:22:48.241" v="87" actId="20577"/>
          <ac:spMkLst>
            <pc:docMk/>
            <pc:sldMk cId="988711076" sldId="265"/>
            <ac:spMk id="2" creationId="{25874A74-ACCC-4DD2-92E3-141D2539D194}"/>
          </ac:spMkLst>
        </pc:spChg>
        <pc:picChg chg="add mod">
          <ac:chgData name="Soundarya Valavan" userId="3c75398a876f919e" providerId="LiveId" clId="{01969078-1A63-4F07-AB48-AE16269DA1E3}" dt="2024-11-24T19:52:26.342" v="611" actId="14100"/>
          <ac:picMkLst>
            <pc:docMk/>
            <pc:sldMk cId="988711076" sldId="265"/>
            <ac:picMk id="4" creationId="{CE89C132-9911-7158-4C88-0618B6FA1095}"/>
          </ac:picMkLst>
        </pc:picChg>
        <pc:picChg chg="add del mod">
          <ac:chgData name="Soundarya Valavan" userId="3c75398a876f919e" providerId="LiveId" clId="{01969078-1A63-4F07-AB48-AE16269DA1E3}" dt="2024-11-24T19:51:56.541" v="602" actId="21"/>
          <ac:picMkLst>
            <pc:docMk/>
            <pc:sldMk cId="988711076" sldId="265"/>
            <ac:picMk id="6" creationId="{68236423-D7DA-08D5-370B-36A5A078E372}"/>
          </ac:picMkLst>
        </pc:picChg>
        <pc:picChg chg="add mod">
          <ac:chgData name="Soundarya Valavan" userId="3c75398a876f919e" providerId="LiveId" clId="{01969078-1A63-4F07-AB48-AE16269DA1E3}" dt="2024-11-24T19:52:20.167" v="609" actId="14100"/>
          <ac:picMkLst>
            <pc:docMk/>
            <pc:sldMk cId="988711076" sldId="265"/>
            <ac:picMk id="8" creationId="{2551EADF-8F1B-5AC3-75AD-FB8143C10EF0}"/>
          </ac:picMkLst>
        </pc:picChg>
        <pc:picChg chg="add mod">
          <ac:chgData name="Soundarya Valavan" userId="3c75398a876f919e" providerId="LiveId" clId="{01969078-1A63-4F07-AB48-AE16269DA1E3}" dt="2024-11-24T19:52:07.149" v="605" actId="14100"/>
          <ac:picMkLst>
            <pc:docMk/>
            <pc:sldMk cId="988711076" sldId="265"/>
            <ac:picMk id="10" creationId="{53E91F0D-9F27-12FE-532F-D0E0D5D49EEF}"/>
          </ac:picMkLst>
        </pc:picChg>
        <pc:picChg chg="add mod">
          <ac:chgData name="Soundarya Valavan" userId="3c75398a876f919e" providerId="LiveId" clId="{01969078-1A63-4F07-AB48-AE16269DA1E3}" dt="2024-11-24T19:52:03.557" v="604" actId="1076"/>
          <ac:picMkLst>
            <pc:docMk/>
            <pc:sldMk cId="988711076" sldId="265"/>
            <ac:picMk id="12" creationId="{3B7216CC-4932-6572-B3E8-8B643EAD8AC0}"/>
          </ac:picMkLst>
        </pc:picChg>
      </pc:sldChg>
      <pc:sldChg chg="new del">
        <pc:chgData name="Soundarya Valavan" userId="3c75398a876f919e" providerId="LiveId" clId="{01969078-1A63-4F07-AB48-AE16269DA1E3}" dt="2024-11-23T09:22:32.127" v="65" actId="2696"/>
        <pc:sldMkLst>
          <pc:docMk/>
          <pc:sldMk cId="2836824943" sldId="265"/>
        </pc:sldMkLst>
      </pc:sldChg>
      <pc:sldChg chg="addSp delSp modSp new mod">
        <pc:chgData name="Soundarya Valavan" userId="3c75398a876f919e" providerId="LiveId" clId="{01969078-1A63-4F07-AB48-AE16269DA1E3}" dt="2024-11-24T19:17:47.604" v="535" actId="14100"/>
        <pc:sldMkLst>
          <pc:docMk/>
          <pc:sldMk cId="2839628644" sldId="266"/>
        </pc:sldMkLst>
        <pc:spChg chg="mod">
          <ac:chgData name="Soundarya Valavan" userId="3c75398a876f919e" providerId="LiveId" clId="{01969078-1A63-4F07-AB48-AE16269DA1E3}" dt="2024-11-23T09:24:26.407" v="95" actId="255"/>
          <ac:spMkLst>
            <pc:docMk/>
            <pc:sldMk cId="2839628644" sldId="266"/>
            <ac:spMk id="2" creationId="{C20A5F1A-C495-2A8F-7C61-32C1FA8148F5}"/>
          </ac:spMkLst>
        </pc:spChg>
        <pc:spChg chg="del">
          <ac:chgData name="Soundarya Valavan" userId="3c75398a876f919e" providerId="LiveId" clId="{01969078-1A63-4F07-AB48-AE16269DA1E3}" dt="2024-11-24T19:17:37.136" v="531" actId="931"/>
          <ac:spMkLst>
            <pc:docMk/>
            <pc:sldMk cId="2839628644" sldId="266"/>
            <ac:spMk id="3" creationId="{A07E4A70-D71F-74EA-5EFE-E9545C76AC5E}"/>
          </ac:spMkLst>
        </pc:spChg>
        <pc:spChg chg="del">
          <ac:chgData name="Soundarya Valavan" userId="3c75398a876f919e" providerId="LiveId" clId="{01969078-1A63-4F07-AB48-AE16269DA1E3}" dt="2024-11-24T19:17:27.232" v="530" actId="21"/>
          <ac:spMkLst>
            <pc:docMk/>
            <pc:sldMk cId="2839628644" sldId="266"/>
            <ac:spMk id="4" creationId="{3AF5E2C1-264E-319F-CFDC-5575CDD84CF4}"/>
          </ac:spMkLst>
        </pc:spChg>
        <pc:picChg chg="add mod">
          <ac:chgData name="Soundarya Valavan" userId="3c75398a876f919e" providerId="LiveId" clId="{01969078-1A63-4F07-AB48-AE16269DA1E3}" dt="2024-11-24T19:17:47.604" v="535" actId="14100"/>
          <ac:picMkLst>
            <pc:docMk/>
            <pc:sldMk cId="2839628644" sldId="266"/>
            <ac:picMk id="6" creationId="{5A4137EA-DBAF-A3B5-E03A-6BA792629E0F}"/>
          </ac:picMkLst>
        </pc:picChg>
      </pc:sldChg>
      <pc:sldChg chg="addSp delSp modSp new mod">
        <pc:chgData name="Soundarya Valavan" userId="3c75398a876f919e" providerId="LiveId" clId="{01969078-1A63-4F07-AB48-AE16269DA1E3}" dt="2024-11-24T19:08:42.556" v="504" actId="1076"/>
        <pc:sldMkLst>
          <pc:docMk/>
          <pc:sldMk cId="625728708" sldId="267"/>
        </pc:sldMkLst>
        <pc:spChg chg="mod">
          <ac:chgData name="Soundarya Valavan" userId="3c75398a876f919e" providerId="LiveId" clId="{01969078-1A63-4F07-AB48-AE16269DA1E3}" dt="2024-11-23T09:24:06.063" v="92" actId="255"/>
          <ac:spMkLst>
            <pc:docMk/>
            <pc:sldMk cId="625728708" sldId="267"/>
            <ac:spMk id="2" creationId="{0506BF2C-F342-0933-90B0-3771E7130071}"/>
          </ac:spMkLst>
        </pc:spChg>
        <pc:spChg chg="del">
          <ac:chgData name="Soundarya Valavan" userId="3c75398a876f919e" providerId="LiveId" clId="{01969078-1A63-4F07-AB48-AE16269DA1E3}" dt="2024-11-24T19:08:33.327" v="500" actId="931"/>
          <ac:spMkLst>
            <pc:docMk/>
            <pc:sldMk cId="625728708" sldId="267"/>
            <ac:spMk id="3" creationId="{91F78C1B-B941-B217-6D63-A3425F9EFA25}"/>
          </ac:spMkLst>
        </pc:spChg>
        <pc:spChg chg="del">
          <ac:chgData name="Soundarya Valavan" userId="3c75398a876f919e" providerId="LiveId" clId="{01969078-1A63-4F07-AB48-AE16269DA1E3}" dt="2024-11-24T19:07:53.516" v="499" actId="21"/>
          <ac:spMkLst>
            <pc:docMk/>
            <pc:sldMk cId="625728708" sldId="267"/>
            <ac:spMk id="4" creationId="{7EA7B870-5E38-5C70-AE80-BE222450CBE4}"/>
          </ac:spMkLst>
        </pc:spChg>
        <pc:picChg chg="add mod">
          <ac:chgData name="Soundarya Valavan" userId="3c75398a876f919e" providerId="LiveId" clId="{01969078-1A63-4F07-AB48-AE16269DA1E3}" dt="2024-11-24T19:08:42.556" v="504" actId="1076"/>
          <ac:picMkLst>
            <pc:docMk/>
            <pc:sldMk cId="625728708" sldId="267"/>
            <ac:picMk id="6" creationId="{03D2C194-0356-DEF7-107B-ED9FA8427504}"/>
          </ac:picMkLst>
        </pc:picChg>
      </pc:sldChg>
      <pc:sldChg chg="addSp delSp modSp new mod">
        <pc:chgData name="Soundarya Valavan" userId="3c75398a876f919e" providerId="LiveId" clId="{01969078-1A63-4F07-AB48-AE16269DA1E3}" dt="2024-11-24T19:35:54.318" v="541" actId="14100"/>
        <pc:sldMkLst>
          <pc:docMk/>
          <pc:sldMk cId="373180258" sldId="268"/>
        </pc:sldMkLst>
        <pc:spChg chg="mod">
          <ac:chgData name="Soundarya Valavan" userId="3c75398a876f919e" providerId="LiveId" clId="{01969078-1A63-4F07-AB48-AE16269DA1E3}" dt="2024-11-23T09:24:51.606" v="99" actId="255"/>
          <ac:spMkLst>
            <pc:docMk/>
            <pc:sldMk cId="373180258" sldId="268"/>
            <ac:spMk id="2" creationId="{3722DDB9-6851-4ECF-F964-A9D5176D5EA4}"/>
          </ac:spMkLst>
        </pc:spChg>
        <pc:spChg chg="del">
          <ac:chgData name="Soundarya Valavan" userId="3c75398a876f919e" providerId="LiveId" clId="{01969078-1A63-4F07-AB48-AE16269DA1E3}" dt="2024-11-24T19:35:43.748" v="537" actId="931"/>
          <ac:spMkLst>
            <pc:docMk/>
            <pc:sldMk cId="373180258" sldId="268"/>
            <ac:spMk id="3" creationId="{AB3D5ADA-38C8-6186-3F33-1E9D8CB0D5D0}"/>
          </ac:spMkLst>
        </pc:spChg>
        <pc:spChg chg="del">
          <ac:chgData name="Soundarya Valavan" userId="3c75398a876f919e" providerId="LiveId" clId="{01969078-1A63-4F07-AB48-AE16269DA1E3}" dt="2024-11-24T19:35:35.889" v="536" actId="21"/>
          <ac:spMkLst>
            <pc:docMk/>
            <pc:sldMk cId="373180258" sldId="268"/>
            <ac:spMk id="4" creationId="{09D1DD68-9886-E4A8-3B9A-0177E8942BA9}"/>
          </ac:spMkLst>
        </pc:spChg>
        <pc:picChg chg="add mod">
          <ac:chgData name="Soundarya Valavan" userId="3c75398a876f919e" providerId="LiveId" clId="{01969078-1A63-4F07-AB48-AE16269DA1E3}" dt="2024-11-24T19:35:54.318" v="541" actId="14100"/>
          <ac:picMkLst>
            <pc:docMk/>
            <pc:sldMk cId="373180258" sldId="268"/>
            <ac:picMk id="6" creationId="{CA6AEA61-6D62-29EA-5CA2-98FBEFD23908}"/>
          </ac:picMkLst>
        </pc:picChg>
      </pc:sldChg>
      <pc:sldChg chg="addSp delSp modSp new mod">
        <pc:chgData name="Soundarya Valavan" userId="3c75398a876f919e" providerId="LiveId" clId="{01969078-1A63-4F07-AB48-AE16269DA1E3}" dt="2024-11-24T19:36:49.999" v="546" actId="14100"/>
        <pc:sldMkLst>
          <pc:docMk/>
          <pc:sldMk cId="2136767164" sldId="269"/>
        </pc:sldMkLst>
        <pc:spChg chg="mod">
          <ac:chgData name="Soundarya Valavan" userId="3c75398a876f919e" providerId="LiveId" clId="{01969078-1A63-4F07-AB48-AE16269DA1E3}" dt="2024-11-23T09:25:34.138" v="103" actId="255"/>
          <ac:spMkLst>
            <pc:docMk/>
            <pc:sldMk cId="2136767164" sldId="269"/>
            <ac:spMk id="2" creationId="{36A0B1EC-9227-54A1-1105-02C77EC828E8}"/>
          </ac:spMkLst>
        </pc:spChg>
        <pc:spChg chg="del">
          <ac:chgData name="Soundarya Valavan" userId="3c75398a876f919e" providerId="LiveId" clId="{01969078-1A63-4F07-AB48-AE16269DA1E3}" dt="2024-11-24T19:36:44.390" v="543" actId="931"/>
          <ac:spMkLst>
            <pc:docMk/>
            <pc:sldMk cId="2136767164" sldId="269"/>
            <ac:spMk id="3" creationId="{BFB0CE0F-646D-85D9-EF3B-DBA1BFCC1B3E}"/>
          </ac:spMkLst>
        </pc:spChg>
        <pc:spChg chg="del">
          <ac:chgData name="Soundarya Valavan" userId="3c75398a876f919e" providerId="LiveId" clId="{01969078-1A63-4F07-AB48-AE16269DA1E3}" dt="2024-11-24T19:36:37.836" v="542" actId="21"/>
          <ac:spMkLst>
            <pc:docMk/>
            <pc:sldMk cId="2136767164" sldId="269"/>
            <ac:spMk id="4" creationId="{3F8F386D-79E7-452C-DFEF-36E1719B6691}"/>
          </ac:spMkLst>
        </pc:spChg>
        <pc:picChg chg="add mod">
          <ac:chgData name="Soundarya Valavan" userId="3c75398a876f919e" providerId="LiveId" clId="{01969078-1A63-4F07-AB48-AE16269DA1E3}" dt="2024-11-24T19:36:49.999" v="546" actId="14100"/>
          <ac:picMkLst>
            <pc:docMk/>
            <pc:sldMk cId="2136767164" sldId="269"/>
            <ac:picMk id="6" creationId="{7EBA925A-55FD-DFF3-77D9-E9C7A35228CF}"/>
          </ac:picMkLst>
        </pc:picChg>
      </pc:sldChg>
      <pc:sldChg chg="addSp delSp modSp new mod">
        <pc:chgData name="Soundarya Valavan" userId="3c75398a876f919e" providerId="LiveId" clId="{01969078-1A63-4F07-AB48-AE16269DA1E3}" dt="2024-11-24T19:48:54.885" v="570" actId="14100"/>
        <pc:sldMkLst>
          <pc:docMk/>
          <pc:sldMk cId="1326228620" sldId="270"/>
        </pc:sldMkLst>
        <pc:spChg chg="mod">
          <ac:chgData name="Soundarya Valavan" userId="3c75398a876f919e" providerId="LiveId" clId="{01969078-1A63-4F07-AB48-AE16269DA1E3}" dt="2024-11-23T09:26:07.891" v="107" actId="255"/>
          <ac:spMkLst>
            <pc:docMk/>
            <pc:sldMk cId="1326228620" sldId="270"/>
            <ac:spMk id="2" creationId="{BC056D94-9A78-BC6D-3957-FF1EA094CFD0}"/>
          </ac:spMkLst>
        </pc:spChg>
        <pc:spChg chg="del">
          <ac:chgData name="Soundarya Valavan" userId="3c75398a876f919e" providerId="LiveId" clId="{01969078-1A63-4F07-AB48-AE16269DA1E3}" dt="2024-11-24T19:48:43.160" v="566" actId="931"/>
          <ac:spMkLst>
            <pc:docMk/>
            <pc:sldMk cId="1326228620" sldId="270"/>
            <ac:spMk id="3" creationId="{EB768401-6966-BF91-B30C-8B1D62AE4B6D}"/>
          </ac:spMkLst>
        </pc:spChg>
        <pc:spChg chg="del">
          <ac:chgData name="Soundarya Valavan" userId="3c75398a876f919e" providerId="LiveId" clId="{01969078-1A63-4F07-AB48-AE16269DA1E3}" dt="2024-11-24T19:48:23.664" v="565" actId="21"/>
          <ac:spMkLst>
            <pc:docMk/>
            <pc:sldMk cId="1326228620" sldId="270"/>
            <ac:spMk id="4" creationId="{0886098F-53B5-B3BF-B72C-6EA2C6FF35DD}"/>
          </ac:spMkLst>
        </pc:spChg>
        <pc:picChg chg="add mod">
          <ac:chgData name="Soundarya Valavan" userId="3c75398a876f919e" providerId="LiveId" clId="{01969078-1A63-4F07-AB48-AE16269DA1E3}" dt="2024-11-24T19:48:54.885" v="570" actId="14100"/>
          <ac:picMkLst>
            <pc:docMk/>
            <pc:sldMk cId="1326228620" sldId="270"/>
            <ac:picMk id="6" creationId="{EEF1C026-F75C-D736-57C2-EC0456E5DFEE}"/>
          </ac:picMkLst>
        </pc:picChg>
      </pc:sldChg>
      <pc:sldChg chg="addSp delSp modSp new mod">
        <pc:chgData name="Soundarya Valavan" userId="3c75398a876f919e" providerId="LiveId" clId="{01969078-1A63-4F07-AB48-AE16269DA1E3}" dt="2024-11-24T19:50:29.104" v="579" actId="14100"/>
        <pc:sldMkLst>
          <pc:docMk/>
          <pc:sldMk cId="3368777224" sldId="271"/>
        </pc:sldMkLst>
        <pc:spChg chg="mod">
          <ac:chgData name="Soundarya Valavan" userId="3c75398a876f919e" providerId="LiveId" clId="{01969078-1A63-4F07-AB48-AE16269DA1E3}" dt="2024-11-23T09:26:32.870" v="111" actId="255"/>
          <ac:spMkLst>
            <pc:docMk/>
            <pc:sldMk cId="3368777224" sldId="271"/>
            <ac:spMk id="2" creationId="{8883A215-8911-1E0A-3518-303447B0AB45}"/>
          </ac:spMkLst>
        </pc:spChg>
        <pc:spChg chg="del">
          <ac:chgData name="Soundarya Valavan" userId="3c75398a876f919e" providerId="LiveId" clId="{01969078-1A63-4F07-AB48-AE16269DA1E3}" dt="2024-11-24T19:49:56.368" v="572" actId="931"/>
          <ac:spMkLst>
            <pc:docMk/>
            <pc:sldMk cId="3368777224" sldId="271"/>
            <ac:spMk id="3" creationId="{68BF5E51-A922-F8D3-3F1A-CAC341012B22}"/>
          </ac:spMkLst>
        </pc:spChg>
        <pc:spChg chg="del">
          <ac:chgData name="Soundarya Valavan" userId="3c75398a876f919e" providerId="LiveId" clId="{01969078-1A63-4F07-AB48-AE16269DA1E3}" dt="2024-11-24T19:49:43.033" v="571" actId="21"/>
          <ac:spMkLst>
            <pc:docMk/>
            <pc:sldMk cId="3368777224" sldId="271"/>
            <ac:spMk id="4" creationId="{918D908D-A26E-4DE7-94F2-FA6ECAFED74D}"/>
          </ac:spMkLst>
        </pc:spChg>
        <pc:picChg chg="add mod">
          <ac:chgData name="Soundarya Valavan" userId="3c75398a876f919e" providerId="LiveId" clId="{01969078-1A63-4F07-AB48-AE16269DA1E3}" dt="2024-11-24T19:50:29.104" v="579" actId="14100"/>
          <ac:picMkLst>
            <pc:docMk/>
            <pc:sldMk cId="3368777224" sldId="271"/>
            <ac:picMk id="6" creationId="{EED6C9CE-F8EA-2431-6DFD-041C92EAA2C7}"/>
          </ac:picMkLst>
        </pc:picChg>
      </pc:sldChg>
      <pc:sldChg chg="addSp modSp new mod">
        <pc:chgData name="Soundarya Valavan" userId="3c75398a876f919e" providerId="LiveId" clId="{01969078-1A63-4F07-AB48-AE16269DA1E3}" dt="2024-11-24T19:54:13.588" v="618" actId="14100"/>
        <pc:sldMkLst>
          <pc:docMk/>
          <pc:sldMk cId="1708763964" sldId="272"/>
        </pc:sldMkLst>
        <pc:spChg chg="add mod">
          <ac:chgData name="Soundarya Valavan" userId="3c75398a876f919e" providerId="LiveId" clId="{01969078-1A63-4F07-AB48-AE16269DA1E3}" dt="2024-11-23T09:27:51.092" v="130" actId="20577"/>
          <ac:spMkLst>
            <pc:docMk/>
            <pc:sldMk cId="1708763964" sldId="272"/>
            <ac:spMk id="2" creationId="{38628C87-B772-0E40-0904-AF1377BD349D}"/>
          </ac:spMkLst>
        </pc:spChg>
        <pc:picChg chg="add mod">
          <ac:chgData name="Soundarya Valavan" userId="3c75398a876f919e" providerId="LiveId" clId="{01969078-1A63-4F07-AB48-AE16269DA1E3}" dt="2024-11-24T19:54:13.588" v="618" actId="14100"/>
          <ac:picMkLst>
            <pc:docMk/>
            <pc:sldMk cId="1708763964" sldId="272"/>
            <ac:picMk id="4" creationId="{089D8674-AD01-3F0B-E4AE-9C09EEC2850E}"/>
          </ac:picMkLst>
        </pc:picChg>
      </pc:sldChg>
      <pc:sldChg chg="addSp delSp modSp new mod">
        <pc:chgData name="Soundarya Valavan" userId="3c75398a876f919e" providerId="LiveId" clId="{01969078-1A63-4F07-AB48-AE16269DA1E3}" dt="2024-11-24T19:53:54.421" v="615" actId="14100"/>
        <pc:sldMkLst>
          <pc:docMk/>
          <pc:sldMk cId="1697148760" sldId="273"/>
        </pc:sldMkLst>
        <pc:spChg chg="mod">
          <ac:chgData name="Soundarya Valavan" userId="3c75398a876f919e" providerId="LiveId" clId="{01969078-1A63-4F07-AB48-AE16269DA1E3}" dt="2024-11-23T09:28:15.084" v="134" actId="255"/>
          <ac:spMkLst>
            <pc:docMk/>
            <pc:sldMk cId="1697148760" sldId="273"/>
            <ac:spMk id="2" creationId="{B8F24811-E4A4-E5D9-03E0-8720A43974B0}"/>
          </ac:spMkLst>
        </pc:spChg>
        <pc:spChg chg="del">
          <ac:chgData name="Soundarya Valavan" userId="3c75398a876f919e" providerId="LiveId" clId="{01969078-1A63-4F07-AB48-AE16269DA1E3}" dt="2024-11-24T19:53:49.136" v="613" actId="931"/>
          <ac:spMkLst>
            <pc:docMk/>
            <pc:sldMk cId="1697148760" sldId="273"/>
            <ac:spMk id="3" creationId="{60927996-EBAA-C40C-35E2-053676896F71}"/>
          </ac:spMkLst>
        </pc:spChg>
        <pc:spChg chg="del">
          <ac:chgData name="Soundarya Valavan" userId="3c75398a876f919e" providerId="LiveId" clId="{01969078-1A63-4F07-AB48-AE16269DA1E3}" dt="2024-11-24T19:53:42.354" v="612" actId="21"/>
          <ac:spMkLst>
            <pc:docMk/>
            <pc:sldMk cId="1697148760" sldId="273"/>
            <ac:spMk id="4" creationId="{BEE5A94B-2033-A9C3-85C4-D9FB25E3C5AF}"/>
          </ac:spMkLst>
        </pc:spChg>
        <pc:picChg chg="add mod">
          <ac:chgData name="Soundarya Valavan" userId="3c75398a876f919e" providerId="LiveId" clId="{01969078-1A63-4F07-AB48-AE16269DA1E3}" dt="2024-11-24T19:53:54.421" v="615" actId="14100"/>
          <ac:picMkLst>
            <pc:docMk/>
            <pc:sldMk cId="1697148760" sldId="273"/>
            <ac:picMk id="6" creationId="{E4F3B45E-E81E-D758-97AA-020619A8C71E}"/>
          </ac:picMkLst>
        </pc:picChg>
      </pc:sldChg>
      <pc:sldChg chg="addSp modSp new mod">
        <pc:chgData name="Soundarya Valavan" userId="3c75398a876f919e" providerId="LiveId" clId="{01969078-1A63-4F07-AB48-AE16269DA1E3}" dt="2024-11-24T20:10:59.700" v="668" actId="14100"/>
        <pc:sldMkLst>
          <pc:docMk/>
          <pc:sldMk cId="645664915" sldId="274"/>
        </pc:sldMkLst>
        <pc:spChg chg="add mod">
          <ac:chgData name="Soundarya Valavan" userId="3c75398a876f919e" providerId="LiveId" clId="{01969078-1A63-4F07-AB48-AE16269DA1E3}" dt="2024-11-23T09:29:05.742" v="168" actId="20577"/>
          <ac:spMkLst>
            <pc:docMk/>
            <pc:sldMk cId="645664915" sldId="274"/>
            <ac:spMk id="2" creationId="{0176A007-8662-3CC6-AB55-CB77F32C0AE3}"/>
          </ac:spMkLst>
        </pc:spChg>
        <pc:picChg chg="add mod">
          <ac:chgData name="Soundarya Valavan" userId="3c75398a876f919e" providerId="LiveId" clId="{01969078-1A63-4F07-AB48-AE16269DA1E3}" dt="2024-11-24T20:10:48.868" v="665" actId="14100"/>
          <ac:picMkLst>
            <pc:docMk/>
            <pc:sldMk cId="645664915" sldId="274"/>
            <ac:picMk id="4" creationId="{BFCFD7E2-3E36-D0B7-CBA4-79DBBB0CADAB}"/>
          </ac:picMkLst>
        </pc:picChg>
        <pc:picChg chg="add mod">
          <ac:chgData name="Soundarya Valavan" userId="3c75398a876f919e" providerId="LiveId" clId="{01969078-1A63-4F07-AB48-AE16269DA1E3}" dt="2024-11-24T20:10:35.070" v="661" actId="14100"/>
          <ac:picMkLst>
            <pc:docMk/>
            <pc:sldMk cId="645664915" sldId="274"/>
            <ac:picMk id="6" creationId="{1A152C48-233F-B256-ED94-05074BD59A34}"/>
          </ac:picMkLst>
        </pc:picChg>
        <pc:picChg chg="add mod">
          <ac:chgData name="Soundarya Valavan" userId="3c75398a876f919e" providerId="LiveId" clId="{01969078-1A63-4F07-AB48-AE16269DA1E3}" dt="2024-11-24T20:09:42.997" v="647" actId="14100"/>
          <ac:picMkLst>
            <pc:docMk/>
            <pc:sldMk cId="645664915" sldId="274"/>
            <ac:picMk id="8" creationId="{0D141D07-8EE6-576B-58B3-47ED9D865A58}"/>
          </ac:picMkLst>
        </pc:picChg>
        <pc:picChg chg="add mod">
          <ac:chgData name="Soundarya Valavan" userId="3c75398a876f919e" providerId="LiveId" clId="{01969078-1A63-4F07-AB48-AE16269DA1E3}" dt="2024-11-24T20:10:59.700" v="668" actId="14100"/>
          <ac:picMkLst>
            <pc:docMk/>
            <pc:sldMk cId="645664915" sldId="274"/>
            <ac:picMk id="10" creationId="{2DBBC289-16B6-F8FA-BA48-ED797D19363E}"/>
          </ac:picMkLst>
        </pc:picChg>
      </pc:sldChg>
      <pc:sldChg chg="addSp delSp modSp new mod">
        <pc:chgData name="Soundarya Valavan" userId="3c75398a876f919e" providerId="LiveId" clId="{01969078-1A63-4F07-AB48-AE16269DA1E3}" dt="2024-11-24T20:04:18.426" v="628" actId="14100"/>
        <pc:sldMkLst>
          <pc:docMk/>
          <pc:sldMk cId="4035829933" sldId="275"/>
        </pc:sldMkLst>
        <pc:spChg chg="mod">
          <ac:chgData name="Soundarya Valavan" userId="3c75398a876f919e" providerId="LiveId" clId="{01969078-1A63-4F07-AB48-AE16269DA1E3}" dt="2024-11-23T09:29:29.419" v="172" actId="255"/>
          <ac:spMkLst>
            <pc:docMk/>
            <pc:sldMk cId="4035829933" sldId="275"/>
            <ac:spMk id="2" creationId="{BD77DF47-4603-5273-9117-ED383120E6C3}"/>
          </ac:spMkLst>
        </pc:spChg>
        <pc:spChg chg="del">
          <ac:chgData name="Soundarya Valavan" userId="3c75398a876f919e" providerId="LiveId" clId="{01969078-1A63-4F07-AB48-AE16269DA1E3}" dt="2024-11-24T20:04:12.702" v="625" actId="931"/>
          <ac:spMkLst>
            <pc:docMk/>
            <pc:sldMk cId="4035829933" sldId="275"/>
            <ac:spMk id="3" creationId="{9519ABE6-F50F-1351-A32A-EAA0181BEC30}"/>
          </ac:spMkLst>
        </pc:spChg>
        <pc:spChg chg="del">
          <ac:chgData name="Soundarya Valavan" userId="3c75398a876f919e" providerId="LiveId" clId="{01969078-1A63-4F07-AB48-AE16269DA1E3}" dt="2024-11-24T20:04:03.473" v="624" actId="21"/>
          <ac:spMkLst>
            <pc:docMk/>
            <pc:sldMk cId="4035829933" sldId="275"/>
            <ac:spMk id="4" creationId="{4E31C9A9-C930-4BD3-DF1F-C4C33D3F90AB}"/>
          </ac:spMkLst>
        </pc:spChg>
        <pc:picChg chg="add mod">
          <ac:chgData name="Soundarya Valavan" userId="3c75398a876f919e" providerId="LiveId" clId="{01969078-1A63-4F07-AB48-AE16269DA1E3}" dt="2024-11-24T20:04:18.426" v="628" actId="14100"/>
          <ac:picMkLst>
            <pc:docMk/>
            <pc:sldMk cId="4035829933" sldId="275"/>
            <ac:picMk id="6" creationId="{AB109273-B156-BBE7-DDEC-EE073163300A}"/>
          </ac:picMkLst>
        </pc:picChg>
      </pc:sldChg>
      <pc:sldChg chg="addSp delSp modSp new mod">
        <pc:chgData name="Soundarya Valavan" userId="3c75398a876f919e" providerId="LiveId" clId="{01969078-1A63-4F07-AB48-AE16269DA1E3}" dt="2024-11-24T20:03:24.507" v="623" actId="14100"/>
        <pc:sldMkLst>
          <pc:docMk/>
          <pc:sldMk cId="1776989573" sldId="276"/>
        </pc:sldMkLst>
        <pc:spChg chg="mod">
          <ac:chgData name="Soundarya Valavan" userId="3c75398a876f919e" providerId="LiveId" clId="{01969078-1A63-4F07-AB48-AE16269DA1E3}" dt="2024-11-23T09:29:52.712" v="176" actId="255"/>
          <ac:spMkLst>
            <pc:docMk/>
            <pc:sldMk cId="1776989573" sldId="276"/>
            <ac:spMk id="2" creationId="{EFEFFF31-08A6-51B6-E23F-25443524F42B}"/>
          </ac:spMkLst>
        </pc:spChg>
        <pc:spChg chg="del">
          <ac:chgData name="Soundarya Valavan" userId="3c75398a876f919e" providerId="LiveId" clId="{01969078-1A63-4F07-AB48-AE16269DA1E3}" dt="2024-11-24T20:03:17.873" v="620" actId="931"/>
          <ac:spMkLst>
            <pc:docMk/>
            <pc:sldMk cId="1776989573" sldId="276"/>
            <ac:spMk id="3" creationId="{C506598A-BD4F-FD7F-5050-351D297023E0}"/>
          </ac:spMkLst>
        </pc:spChg>
        <pc:spChg chg="del">
          <ac:chgData name="Soundarya Valavan" userId="3c75398a876f919e" providerId="LiveId" clId="{01969078-1A63-4F07-AB48-AE16269DA1E3}" dt="2024-11-24T20:03:09.384" v="619" actId="21"/>
          <ac:spMkLst>
            <pc:docMk/>
            <pc:sldMk cId="1776989573" sldId="276"/>
            <ac:spMk id="4" creationId="{46B19433-F164-01FD-FCB0-2BE47432EC57}"/>
          </ac:spMkLst>
        </pc:spChg>
        <pc:picChg chg="add mod">
          <ac:chgData name="Soundarya Valavan" userId="3c75398a876f919e" providerId="LiveId" clId="{01969078-1A63-4F07-AB48-AE16269DA1E3}" dt="2024-11-24T20:03:24.507" v="623" actId="14100"/>
          <ac:picMkLst>
            <pc:docMk/>
            <pc:sldMk cId="1776989573" sldId="276"/>
            <ac:picMk id="6" creationId="{FEDFC6A8-AD9A-43FE-51BF-7D7A752C7A93}"/>
          </ac:picMkLst>
        </pc:picChg>
      </pc:sldChg>
      <pc:sldChg chg="addSp delSp modSp new mod">
        <pc:chgData name="Soundarya Valavan" userId="3c75398a876f919e" providerId="LiveId" clId="{01969078-1A63-4F07-AB48-AE16269DA1E3}" dt="2024-11-24T20:07:41.577" v="633" actId="14100"/>
        <pc:sldMkLst>
          <pc:docMk/>
          <pc:sldMk cId="3501948172" sldId="277"/>
        </pc:sldMkLst>
        <pc:spChg chg="mod">
          <ac:chgData name="Soundarya Valavan" userId="3c75398a876f919e" providerId="LiveId" clId="{01969078-1A63-4F07-AB48-AE16269DA1E3}" dt="2024-11-23T09:30:22.259" v="180" actId="255"/>
          <ac:spMkLst>
            <pc:docMk/>
            <pc:sldMk cId="3501948172" sldId="277"/>
            <ac:spMk id="2" creationId="{6E5DC330-9685-200E-39A7-460436BF61C3}"/>
          </ac:spMkLst>
        </pc:spChg>
        <pc:spChg chg="del">
          <ac:chgData name="Soundarya Valavan" userId="3c75398a876f919e" providerId="LiveId" clId="{01969078-1A63-4F07-AB48-AE16269DA1E3}" dt="2024-11-24T20:07:34.717" v="630" actId="931"/>
          <ac:spMkLst>
            <pc:docMk/>
            <pc:sldMk cId="3501948172" sldId="277"/>
            <ac:spMk id="3" creationId="{CCBF77E3-AC21-6B7F-C0EF-34D8F97597B6}"/>
          </ac:spMkLst>
        </pc:spChg>
        <pc:spChg chg="del">
          <ac:chgData name="Soundarya Valavan" userId="3c75398a876f919e" providerId="LiveId" clId="{01969078-1A63-4F07-AB48-AE16269DA1E3}" dt="2024-11-24T20:07:27.042" v="629" actId="21"/>
          <ac:spMkLst>
            <pc:docMk/>
            <pc:sldMk cId="3501948172" sldId="277"/>
            <ac:spMk id="4" creationId="{299546FE-76C7-BF4B-83A0-25B2589CBF38}"/>
          </ac:spMkLst>
        </pc:spChg>
        <pc:picChg chg="add mod">
          <ac:chgData name="Soundarya Valavan" userId="3c75398a876f919e" providerId="LiveId" clId="{01969078-1A63-4F07-AB48-AE16269DA1E3}" dt="2024-11-24T20:07:41.577" v="633" actId="14100"/>
          <ac:picMkLst>
            <pc:docMk/>
            <pc:sldMk cId="3501948172" sldId="277"/>
            <ac:picMk id="6" creationId="{4C21C348-702A-1137-D3A8-BB0A78382309}"/>
          </ac:picMkLst>
        </pc:picChg>
      </pc:sldChg>
      <pc:sldChg chg="addSp delSp modSp new mod">
        <pc:chgData name="Soundarya Valavan" userId="3c75398a876f919e" providerId="LiveId" clId="{01969078-1A63-4F07-AB48-AE16269DA1E3}" dt="2024-11-24T20:08:47.486" v="639" actId="14100"/>
        <pc:sldMkLst>
          <pc:docMk/>
          <pc:sldMk cId="4073373601" sldId="278"/>
        </pc:sldMkLst>
        <pc:spChg chg="mod">
          <ac:chgData name="Soundarya Valavan" userId="3c75398a876f919e" providerId="LiveId" clId="{01969078-1A63-4F07-AB48-AE16269DA1E3}" dt="2024-11-23T09:30:47.338" v="184" actId="255"/>
          <ac:spMkLst>
            <pc:docMk/>
            <pc:sldMk cId="4073373601" sldId="278"/>
            <ac:spMk id="2" creationId="{86D62940-8F2A-4AFB-AEB8-ED333E459395}"/>
          </ac:spMkLst>
        </pc:spChg>
        <pc:spChg chg="del">
          <ac:chgData name="Soundarya Valavan" userId="3c75398a876f919e" providerId="LiveId" clId="{01969078-1A63-4F07-AB48-AE16269DA1E3}" dt="2024-11-24T20:08:36.980" v="635" actId="931"/>
          <ac:spMkLst>
            <pc:docMk/>
            <pc:sldMk cId="4073373601" sldId="278"/>
            <ac:spMk id="3" creationId="{7AF4FD5A-954A-E690-AD67-7DA3358CE4E0}"/>
          </ac:spMkLst>
        </pc:spChg>
        <pc:spChg chg="del">
          <ac:chgData name="Soundarya Valavan" userId="3c75398a876f919e" providerId="LiveId" clId="{01969078-1A63-4F07-AB48-AE16269DA1E3}" dt="2024-11-24T20:08:29.568" v="634" actId="21"/>
          <ac:spMkLst>
            <pc:docMk/>
            <pc:sldMk cId="4073373601" sldId="278"/>
            <ac:spMk id="4" creationId="{6A5E9397-84B6-C65D-5DD2-88EE96B64A70}"/>
          </ac:spMkLst>
        </pc:spChg>
        <pc:picChg chg="add mod">
          <ac:chgData name="Soundarya Valavan" userId="3c75398a876f919e" providerId="LiveId" clId="{01969078-1A63-4F07-AB48-AE16269DA1E3}" dt="2024-11-24T20:08:47.486" v="639" actId="14100"/>
          <ac:picMkLst>
            <pc:docMk/>
            <pc:sldMk cId="4073373601" sldId="278"/>
            <ac:picMk id="6" creationId="{19B7A936-430D-515A-FAD0-E12419175BC4}"/>
          </ac:picMkLst>
        </pc:picChg>
      </pc:sldChg>
      <pc:sldChg chg="addSp modSp new mod">
        <pc:chgData name="Soundarya Valavan" userId="3c75398a876f919e" providerId="LiveId" clId="{01969078-1A63-4F07-AB48-AE16269DA1E3}" dt="2024-11-24T20:26:06.357" v="712" actId="14100"/>
        <pc:sldMkLst>
          <pc:docMk/>
          <pc:sldMk cId="3856944115" sldId="279"/>
        </pc:sldMkLst>
        <pc:spChg chg="add mod">
          <ac:chgData name="Soundarya Valavan" userId="3c75398a876f919e" providerId="LiveId" clId="{01969078-1A63-4F07-AB48-AE16269DA1E3}" dt="2024-11-24T20:11:44.164" v="691" actId="20577"/>
          <ac:spMkLst>
            <pc:docMk/>
            <pc:sldMk cId="3856944115" sldId="279"/>
            <ac:spMk id="2" creationId="{21AFACD1-5AA3-9280-0842-5E186110683B}"/>
          </ac:spMkLst>
        </pc:spChg>
        <pc:picChg chg="add mod">
          <ac:chgData name="Soundarya Valavan" userId="3c75398a876f919e" providerId="LiveId" clId="{01969078-1A63-4F07-AB48-AE16269DA1E3}" dt="2024-11-24T20:25:55.922" v="709" actId="14100"/>
          <ac:picMkLst>
            <pc:docMk/>
            <pc:sldMk cId="3856944115" sldId="279"/>
            <ac:picMk id="4" creationId="{9E795462-3055-5E86-C3E3-93E4366BE075}"/>
          </ac:picMkLst>
        </pc:picChg>
        <pc:picChg chg="add mod">
          <ac:chgData name="Soundarya Valavan" userId="3c75398a876f919e" providerId="LiveId" clId="{01969078-1A63-4F07-AB48-AE16269DA1E3}" dt="2024-11-24T20:26:06.357" v="712" actId="14100"/>
          <ac:picMkLst>
            <pc:docMk/>
            <pc:sldMk cId="3856944115" sldId="279"/>
            <ac:picMk id="6" creationId="{EF9BD3D1-637C-B7B1-D24F-F1BA52F6125E}"/>
          </ac:picMkLst>
        </pc:picChg>
      </pc:sldChg>
      <pc:sldChg chg="addSp delSp modSp new mod">
        <pc:chgData name="Soundarya Valavan" userId="3c75398a876f919e" providerId="LiveId" clId="{01969078-1A63-4F07-AB48-AE16269DA1E3}" dt="2024-11-24T20:22:19.686" v="696" actId="14100"/>
        <pc:sldMkLst>
          <pc:docMk/>
          <pc:sldMk cId="553351831" sldId="280"/>
        </pc:sldMkLst>
        <pc:spChg chg="mod">
          <ac:chgData name="Soundarya Valavan" userId="3c75398a876f919e" providerId="LiveId" clId="{01969078-1A63-4F07-AB48-AE16269DA1E3}" dt="2024-11-23T09:31:58.046" v="215" actId="255"/>
          <ac:spMkLst>
            <pc:docMk/>
            <pc:sldMk cId="553351831" sldId="280"/>
            <ac:spMk id="2" creationId="{83359FC3-3BD2-D45E-B818-29B7F5D71834}"/>
          </ac:spMkLst>
        </pc:spChg>
        <pc:spChg chg="del">
          <ac:chgData name="Soundarya Valavan" userId="3c75398a876f919e" providerId="LiveId" clId="{01969078-1A63-4F07-AB48-AE16269DA1E3}" dt="2024-11-24T20:22:14.447" v="693" actId="931"/>
          <ac:spMkLst>
            <pc:docMk/>
            <pc:sldMk cId="553351831" sldId="280"/>
            <ac:spMk id="3" creationId="{9C74D77A-0867-18DF-3E6A-E8205EFC81EE}"/>
          </ac:spMkLst>
        </pc:spChg>
        <pc:spChg chg="del">
          <ac:chgData name="Soundarya Valavan" userId="3c75398a876f919e" providerId="LiveId" clId="{01969078-1A63-4F07-AB48-AE16269DA1E3}" dt="2024-11-24T20:22:07.688" v="692" actId="21"/>
          <ac:spMkLst>
            <pc:docMk/>
            <pc:sldMk cId="553351831" sldId="280"/>
            <ac:spMk id="4" creationId="{94D8F650-F0AD-7315-E24A-A0DF7B540D50}"/>
          </ac:spMkLst>
        </pc:spChg>
        <pc:picChg chg="add mod">
          <ac:chgData name="Soundarya Valavan" userId="3c75398a876f919e" providerId="LiveId" clId="{01969078-1A63-4F07-AB48-AE16269DA1E3}" dt="2024-11-24T20:22:19.686" v="696" actId="14100"/>
          <ac:picMkLst>
            <pc:docMk/>
            <pc:sldMk cId="553351831" sldId="280"/>
            <ac:picMk id="6" creationId="{315937D8-B991-88EE-E3AF-D0B718D91A96}"/>
          </ac:picMkLst>
        </pc:picChg>
      </pc:sldChg>
      <pc:sldChg chg="addSp modSp new del mod">
        <pc:chgData name="Soundarya Valavan" userId="3c75398a876f919e" providerId="LiveId" clId="{01969078-1A63-4F07-AB48-AE16269DA1E3}" dt="2024-11-24T20:11:32.556" v="669" actId="2696"/>
        <pc:sldMkLst>
          <pc:docMk/>
          <pc:sldMk cId="2115422049" sldId="281"/>
        </pc:sldMkLst>
        <pc:spChg chg="add mod">
          <ac:chgData name="Soundarya Valavan" userId="3c75398a876f919e" providerId="LiveId" clId="{01969078-1A63-4F07-AB48-AE16269DA1E3}" dt="2024-11-23T09:32:33.200" v="243" actId="20577"/>
          <ac:spMkLst>
            <pc:docMk/>
            <pc:sldMk cId="2115422049" sldId="281"/>
            <ac:spMk id="2" creationId="{C8C0955A-C221-6DEB-51E1-9ABCC996AD9B}"/>
          </ac:spMkLst>
        </pc:spChg>
      </pc:sldChg>
      <pc:sldChg chg="addSp delSp modSp new mod">
        <pc:chgData name="Soundarya Valavan" userId="3c75398a876f919e" providerId="LiveId" clId="{01969078-1A63-4F07-AB48-AE16269DA1E3}" dt="2024-11-24T20:25:16.196" v="701" actId="14100"/>
        <pc:sldMkLst>
          <pc:docMk/>
          <pc:sldMk cId="2335670492" sldId="282"/>
        </pc:sldMkLst>
        <pc:spChg chg="mod">
          <ac:chgData name="Soundarya Valavan" userId="3c75398a876f919e" providerId="LiveId" clId="{01969078-1A63-4F07-AB48-AE16269DA1E3}" dt="2024-11-23T09:33:18.752" v="247" actId="255"/>
          <ac:spMkLst>
            <pc:docMk/>
            <pc:sldMk cId="2335670492" sldId="282"/>
            <ac:spMk id="2" creationId="{100D3AB4-D118-EE10-6BCB-1C472BFD9A21}"/>
          </ac:spMkLst>
        </pc:spChg>
        <pc:spChg chg="del">
          <ac:chgData name="Soundarya Valavan" userId="3c75398a876f919e" providerId="LiveId" clId="{01969078-1A63-4F07-AB48-AE16269DA1E3}" dt="2024-11-24T20:25:08.606" v="698" actId="931"/>
          <ac:spMkLst>
            <pc:docMk/>
            <pc:sldMk cId="2335670492" sldId="282"/>
            <ac:spMk id="3" creationId="{7AB89C86-C663-C739-0FFE-74C7ED054F8B}"/>
          </ac:spMkLst>
        </pc:spChg>
        <pc:spChg chg="del">
          <ac:chgData name="Soundarya Valavan" userId="3c75398a876f919e" providerId="LiveId" clId="{01969078-1A63-4F07-AB48-AE16269DA1E3}" dt="2024-11-24T20:25:00.607" v="697" actId="21"/>
          <ac:spMkLst>
            <pc:docMk/>
            <pc:sldMk cId="2335670492" sldId="282"/>
            <ac:spMk id="4" creationId="{6AC9D2D0-C275-DD43-FA5C-DC6D0928A88F}"/>
          </ac:spMkLst>
        </pc:spChg>
        <pc:picChg chg="add mod">
          <ac:chgData name="Soundarya Valavan" userId="3c75398a876f919e" providerId="LiveId" clId="{01969078-1A63-4F07-AB48-AE16269DA1E3}" dt="2024-11-24T20:25:16.196" v="701" actId="14100"/>
          <ac:picMkLst>
            <pc:docMk/>
            <pc:sldMk cId="2335670492" sldId="282"/>
            <ac:picMk id="6" creationId="{A28AC658-FF93-36A5-718C-E596DF3D7A0F}"/>
          </ac:picMkLst>
        </pc:picChg>
      </pc:sldChg>
      <pc:sldChg chg="modSp new mod">
        <pc:chgData name="Soundarya Valavan" userId="3c75398a876f919e" providerId="LiveId" clId="{01969078-1A63-4F07-AB48-AE16269DA1E3}" dt="2024-11-23T09:35:48.213" v="281" actId="14100"/>
        <pc:sldMkLst>
          <pc:docMk/>
          <pc:sldMk cId="4193536499" sldId="283"/>
        </pc:sldMkLst>
        <pc:spChg chg="mod">
          <ac:chgData name="Soundarya Valavan" userId="3c75398a876f919e" providerId="LiveId" clId="{01969078-1A63-4F07-AB48-AE16269DA1E3}" dt="2024-11-23T09:35:48.213" v="281" actId="14100"/>
          <ac:spMkLst>
            <pc:docMk/>
            <pc:sldMk cId="4193536499" sldId="283"/>
            <ac:spMk id="2" creationId="{65ED25A2-226F-1F7E-5495-587EF4C752C7}"/>
          </ac:spMkLst>
        </pc:spChg>
      </pc:sldChg>
      <pc:sldChg chg="modSp new mod">
        <pc:chgData name="Soundarya Valavan" userId="3c75398a876f919e" providerId="LiveId" clId="{01969078-1A63-4F07-AB48-AE16269DA1E3}" dt="2024-11-23T09:39:03.253" v="285" actId="255"/>
        <pc:sldMkLst>
          <pc:docMk/>
          <pc:sldMk cId="786219894" sldId="284"/>
        </pc:sldMkLst>
        <pc:spChg chg="mod">
          <ac:chgData name="Soundarya Valavan" userId="3c75398a876f919e" providerId="LiveId" clId="{01969078-1A63-4F07-AB48-AE16269DA1E3}" dt="2024-11-23T09:39:03.253" v="285" actId="255"/>
          <ac:spMkLst>
            <pc:docMk/>
            <pc:sldMk cId="786219894" sldId="284"/>
            <ac:spMk id="2" creationId="{A20418EE-430F-7485-13B2-E7F2645224E0}"/>
          </ac:spMkLst>
        </pc:spChg>
      </pc:sldChg>
      <pc:sldChg chg="modSp new mod">
        <pc:chgData name="Soundarya Valavan" userId="3c75398a876f919e" providerId="LiveId" clId="{01969078-1A63-4F07-AB48-AE16269DA1E3}" dt="2024-11-23T09:39:24.866" v="290" actId="404"/>
        <pc:sldMkLst>
          <pc:docMk/>
          <pc:sldMk cId="83663412" sldId="285"/>
        </pc:sldMkLst>
        <pc:spChg chg="mod">
          <ac:chgData name="Soundarya Valavan" userId="3c75398a876f919e" providerId="LiveId" clId="{01969078-1A63-4F07-AB48-AE16269DA1E3}" dt="2024-11-23T09:39:24.866" v="290" actId="404"/>
          <ac:spMkLst>
            <pc:docMk/>
            <pc:sldMk cId="83663412" sldId="285"/>
            <ac:spMk id="2" creationId="{EF7A4E1D-86AD-7ECE-B698-0DA4DDD4D08A}"/>
          </ac:spMkLst>
        </pc:spChg>
      </pc:sldChg>
      <pc:sldChg chg="modSp new mod">
        <pc:chgData name="Soundarya Valavan" userId="3c75398a876f919e" providerId="LiveId" clId="{01969078-1A63-4F07-AB48-AE16269DA1E3}" dt="2024-11-23T09:39:58.654" v="298" actId="404"/>
        <pc:sldMkLst>
          <pc:docMk/>
          <pc:sldMk cId="467427562" sldId="286"/>
        </pc:sldMkLst>
        <pc:spChg chg="mod">
          <ac:chgData name="Soundarya Valavan" userId="3c75398a876f919e" providerId="LiveId" clId="{01969078-1A63-4F07-AB48-AE16269DA1E3}" dt="2024-11-23T09:39:58.654" v="298" actId="404"/>
          <ac:spMkLst>
            <pc:docMk/>
            <pc:sldMk cId="467427562" sldId="286"/>
            <ac:spMk id="2" creationId="{C794BD8C-A8B4-560A-8ED0-7B9026F6ECFE}"/>
          </ac:spMkLst>
        </pc:spChg>
      </pc:sldChg>
      <pc:sldChg chg="modSp new mod">
        <pc:chgData name="Soundarya Valavan" userId="3c75398a876f919e" providerId="LiveId" clId="{01969078-1A63-4F07-AB48-AE16269DA1E3}" dt="2024-11-23T09:40:18.073" v="303" actId="404"/>
        <pc:sldMkLst>
          <pc:docMk/>
          <pc:sldMk cId="3087827378" sldId="287"/>
        </pc:sldMkLst>
        <pc:spChg chg="mod">
          <ac:chgData name="Soundarya Valavan" userId="3c75398a876f919e" providerId="LiveId" clId="{01969078-1A63-4F07-AB48-AE16269DA1E3}" dt="2024-11-23T09:40:18.073" v="303" actId="404"/>
          <ac:spMkLst>
            <pc:docMk/>
            <pc:sldMk cId="3087827378" sldId="287"/>
            <ac:spMk id="2" creationId="{3F835544-C38C-E307-EC34-E346B2483BE2}"/>
          </ac:spMkLst>
        </pc:spChg>
      </pc:sldChg>
      <pc:sldChg chg="modSp new mod">
        <pc:chgData name="Soundarya Valavan" userId="3c75398a876f919e" providerId="LiveId" clId="{01969078-1A63-4F07-AB48-AE16269DA1E3}" dt="2024-11-23T09:40:33.217" v="308" actId="404"/>
        <pc:sldMkLst>
          <pc:docMk/>
          <pc:sldMk cId="3110750319" sldId="288"/>
        </pc:sldMkLst>
        <pc:spChg chg="mod">
          <ac:chgData name="Soundarya Valavan" userId="3c75398a876f919e" providerId="LiveId" clId="{01969078-1A63-4F07-AB48-AE16269DA1E3}" dt="2024-11-23T09:40:33.217" v="308" actId="404"/>
          <ac:spMkLst>
            <pc:docMk/>
            <pc:sldMk cId="3110750319" sldId="288"/>
            <ac:spMk id="2" creationId="{FA960C39-5B35-D822-6218-2D47A1263E22}"/>
          </ac:spMkLst>
        </pc:spChg>
      </pc:sldChg>
      <pc:sldChg chg="modSp new mod">
        <pc:chgData name="Soundarya Valavan" userId="3c75398a876f919e" providerId="LiveId" clId="{01969078-1A63-4F07-AB48-AE16269DA1E3}" dt="2024-11-23T09:40:51.592" v="313" actId="404"/>
        <pc:sldMkLst>
          <pc:docMk/>
          <pc:sldMk cId="3618346475" sldId="289"/>
        </pc:sldMkLst>
        <pc:spChg chg="mod">
          <ac:chgData name="Soundarya Valavan" userId="3c75398a876f919e" providerId="LiveId" clId="{01969078-1A63-4F07-AB48-AE16269DA1E3}" dt="2024-11-23T09:40:51.592" v="313" actId="404"/>
          <ac:spMkLst>
            <pc:docMk/>
            <pc:sldMk cId="3618346475" sldId="289"/>
            <ac:spMk id="2" creationId="{406B65F8-0197-0461-96E0-EBAC10C4B2D0}"/>
          </ac:spMkLst>
        </pc:spChg>
      </pc:sldChg>
      <pc:sldChg chg="modSp new mod">
        <pc:chgData name="Soundarya Valavan" userId="3c75398a876f919e" providerId="LiveId" clId="{01969078-1A63-4F07-AB48-AE16269DA1E3}" dt="2024-11-23T09:41:06.184" v="318" actId="404"/>
        <pc:sldMkLst>
          <pc:docMk/>
          <pc:sldMk cId="300595419" sldId="290"/>
        </pc:sldMkLst>
        <pc:spChg chg="mod">
          <ac:chgData name="Soundarya Valavan" userId="3c75398a876f919e" providerId="LiveId" clId="{01969078-1A63-4F07-AB48-AE16269DA1E3}" dt="2024-11-23T09:41:06.184" v="318" actId="404"/>
          <ac:spMkLst>
            <pc:docMk/>
            <pc:sldMk cId="300595419" sldId="290"/>
            <ac:spMk id="2" creationId="{BB6A717C-4211-D2F7-DF23-0B9FE9806949}"/>
          </ac:spMkLst>
        </pc:spChg>
      </pc:sldChg>
      <pc:sldChg chg="modSp new mod">
        <pc:chgData name="Soundarya Valavan" userId="3c75398a876f919e" providerId="LiveId" clId="{01969078-1A63-4F07-AB48-AE16269DA1E3}" dt="2024-11-23T09:41:24.091" v="323" actId="404"/>
        <pc:sldMkLst>
          <pc:docMk/>
          <pc:sldMk cId="3084398724" sldId="291"/>
        </pc:sldMkLst>
        <pc:spChg chg="mod">
          <ac:chgData name="Soundarya Valavan" userId="3c75398a876f919e" providerId="LiveId" clId="{01969078-1A63-4F07-AB48-AE16269DA1E3}" dt="2024-11-23T09:41:24.091" v="323" actId="404"/>
          <ac:spMkLst>
            <pc:docMk/>
            <pc:sldMk cId="3084398724" sldId="291"/>
            <ac:spMk id="2" creationId="{D3409AC5-37D8-34EC-C647-3D0753349182}"/>
          </ac:spMkLst>
        </pc:spChg>
      </pc:sldChg>
      <pc:sldChg chg="modSp new mod">
        <pc:chgData name="Soundarya Valavan" userId="3c75398a876f919e" providerId="LiveId" clId="{01969078-1A63-4F07-AB48-AE16269DA1E3}" dt="2024-11-23T09:41:42.636" v="328" actId="404"/>
        <pc:sldMkLst>
          <pc:docMk/>
          <pc:sldMk cId="3581492895" sldId="292"/>
        </pc:sldMkLst>
        <pc:spChg chg="mod">
          <ac:chgData name="Soundarya Valavan" userId="3c75398a876f919e" providerId="LiveId" clId="{01969078-1A63-4F07-AB48-AE16269DA1E3}" dt="2024-11-23T09:41:42.636" v="328" actId="404"/>
          <ac:spMkLst>
            <pc:docMk/>
            <pc:sldMk cId="3581492895" sldId="292"/>
            <ac:spMk id="2" creationId="{8E822608-B976-D540-1AA8-886FB318C554}"/>
          </ac:spMkLst>
        </pc:spChg>
      </pc:sldChg>
      <pc:sldChg chg="modSp new mod">
        <pc:chgData name="Soundarya Valavan" userId="3c75398a876f919e" providerId="LiveId" clId="{01969078-1A63-4F07-AB48-AE16269DA1E3}" dt="2024-11-23T09:42:01.052" v="333" actId="404"/>
        <pc:sldMkLst>
          <pc:docMk/>
          <pc:sldMk cId="1897446342" sldId="293"/>
        </pc:sldMkLst>
        <pc:spChg chg="mod">
          <ac:chgData name="Soundarya Valavan" userId="3c75398a876f919e" providerId="LiveId" clId="{01969078-1A63-4F07-AB48-AE16269DA1E3}" dt="2024-11-23T09:42:01.052" v="333" actId="404"/>
          <ac:spMkLst>
            <pc:docMk/>
            <pc:sldMk cId="1897446342" sldId="293"/>
            <ac:spMk id="2" creationId="{4B4E32B1-3506-BD41-38E9-40E7DB4A1D3A}"/>
          </ac:spMkLst>
        </pc:spChg>
      </pc:sldChg>
      <pc:sldChg chg="modSp new mod">
        <pc:chgData name="Soundarya Valavan" userId="3c75398a876f919e" providerId="LiveId" clId="{01969078-1A63-4F07-AB48-AE16269DA1E3}" dt="2024-11-23T09:42:16.833" v="338" actId="404"/>
        <pc:sldMkLst>
          <pc:docMk/>
          <pc:sldMk cId="707905703" sldId="294"/>
        </pc:sldMkLst>
        <pc:spChg chg="mod">
          <ac:chgData name="Soundarya Valavan" userId="3c75398a876f919e" providerId="LiveId" clId="{01969078-1A63-4F07-AB48-AE16269DA1E3}" dt="2024-11-23T09:42:16.833" v="338" actId="404"/>
          <ac:spMkLst>
            <pc:docMk/>
            <pc:sldMk cId="707905703" sldId="294"/>
            <ac:spMk id="2" creationId="{B4427179-086D-DC1C-DE09-91864BE2A993}"/>
          </ac:spMkLst>
        </pc:spChg>
      </pc:sldChg>
      <pc:sldChg chg="modSp new mod">
        <pc:chgData name="Soundarya Valavan" userId="3c75398a876f919e" providerId="LiveId" clId="{01969078-1A63-4F07-AB48-AE16269DA1E3}" dt="2024-11-23T09:42:37.858" v="343" actId="404"/>
        <pc:sldMkLst>
          <pc:docMk/>
          <pc:sldMk cId="377755543" sldId="295"/>
        </pc:sldMkLst>
        <pc:spChg chg="mod">
          <ac:chgData name="Soundarya Valavan" userId="3c75398a876f919e" providerId="LiveId" clId="{01969078-1A63-4F07-AB48-AE16269DA1E3}" dt="2024-11-23T09:42:37.858" v="343" actId="404"/>
          <ac:spMkLst>
            <pc:docMk/>
            <pc:sldMk cId="377755543" sldId="295"/>
            <ac:spMk id="2" creationId="{3A2CA300-463D-6AA5-491B-6CC92EE99657}"/>
          </ac:spMkLst>
        </pc:spChg>
      </pc:sldChg>
      <pc:sldChg chg="modSp new mod">
        <pc:chgData name="Soundarya Valavan" userId="3c75398a876f919e" providerId="LiveId" clId="{01969078-1A63-4F07-AB48-AE16269DA1E3}" dt="2024-11-23T09:42:52.009" v="348" actId="404"/>
        <pc:sldMkLst>
          <pc:docMk/>
          <pc:sldMk cId="2574013098" sldId="296"/>
        </pc:sldMkLst>
        <pc:spChg chg="mod">
          <ac:chgData name="Soundarya Valavan" userId="3c75398a876f919e" providerId="LiveId" clId="{01969078-1A63-4F07-AB48-AE16269DA1E3}" dt="2024-11-23T09:42:52.009" v="348" actId="404"/>
          <ac:spMkLst>
            <pc:docMk/>
            <pc:sldMk cId="2574013098" sldId="296"/>
            <ac:spMk id="2" creationId="{B4E661B9-CF07-C218-B6BB-6C48B68ED4B8}"/>
          </ac:spMkLst>
        </pc:spChg>
      </pc:sldChg>
      <pc:sldChg chg="modSp new mod">
        <pc:chgData name="Soundarya Valavan" userId="3c75398a876f919e" providerId="LiveId" clId="{01969078-1A63-4F07-AB48-AE16269DA1E3}" dt="2024-11-23T09:43:06.697" v="353" actId="404"/>
        <pc:sldMkLst>
          <pc:docMk/>
          <pc:sldMk cId="3791496832" sldId="297"/>
        </pc:sldMkLst>
        <pc:spChg chg="mod">
          <ac:chgData name="Soundarya Valavan" userId="3c75398a876f919e" providerId="LiveId" clId="{01969078-1A63-4F07-AB48-AE16269DA1E3}" dt="2024-11-23T09:43:06.697" v="353" actId="404"/>
          <ac:spMkLst>
            <pc:docMk/>
            <pc:sldMk cId="3791496832" sldId="297"/>
            <ac:spMk id="2" creationId="{9A0C0784-DADA-39AF-98CB-B0AB6F3314A9}"/>
          </ac:spMkLst>
        </pc:spChg>
      </pc:sldChg>
      <pc:sldChg chg="modSp new mod">
        <pc:chgData name="Soundarya Valavan" userId="3c75398a876f919e" providerId="LiveId" clId="{01969078-1A63-4F07-AB48-AE16269DA1E3}" dt="2024-11-23T09:43:20.603" v="358" actId="404"/>
        <pc:sldMkLst>
          <pc:docMk/>
          <pc:sldMk cId="1300284625" sldId="298"/>
        </pc:sldMkLst>
        <pc:spChg chg="mod">
          <ac:chgData name="Soundarya Valavan" userId="3c75398a876f919e" providerId="LiveId" clId="{01969078-1A63-4F07-AB48-AE16269DA1E3}" dt="2024-11-23T09:43:20.603" v="358" actId="404"/>
          <ac:spMkLst>
            <pc:docMk/>
            <pc:sldMk cId="1300284625" sldId="298"/>
            <ac:spMk id="2" creationId="{474AB95E-E25A-29E8-3A76-54F1B6C5730D}"/>
          </ac:spMkLst>
        </pc:spChg>
      </pc:sldChg>
      <pc:sldChg chg="addSp delSp modSp new mod">
        <pc:chgData name="Soundarya Valavan" userId="3c75398a876f919e" providerId="LiveId" clId="{01969078-1A63-4F07-AB48-AE16269DA1E3}" dt="2024-11-24T20:38:32.973" v="736" actId="14100"/>
        <pc:sldMkLst>
          <pc:docMk/>
          <pc:sldMk cId="2193992860" sldId="299"/>
        </pc:sldMkLst>
        <pc:spChg chg="mod">
          <ac:chgData name="Soundarya Valavan" userId="3c75398a876f919e" providerId="LiveId" clId="{01969078-1A63-4F07-AB48-AE16269DA1E3}" dt="2024-11-24T20:37:55.528" v="728" actId="27636"/>
          <ac:spMkLst>
            <pc:docMk/>
            <pc:sldMk cId="2193992860" sldId="299"/>
            <ac:spMk id="2" creationId="{D578CF94-44FE-6AF1-95FD-9B3D1D78DA7C}"/>
          </ac:spMkLst>
        </pc:spChg>
        <pc:spChg chg="del">
          <ac:chgData name="Soundarya Valavan" userId="3c75398a876f919e" providerId="LiveId" clId="{01969078-1A63-4F07-AB48-AE16269DA1E3}" dt="2024-11-24T20:38:13.376" v="730" actId="931"/>
          <ac:spMkLst>
            <pc:docMk/>
            <pc:sldMk cId="2193992860" sldId="299"/>
            <ac:spMk id="3" creationId="{5CCCA1F4-3CAF-DD2A-27E9-F88955F88685}"/>
          </ac:spMkLst>
        </pc:spChg>
        <pc:spChg chg="del">
          <ac:chgData name="Soundarya Valavan" userId="3c75398a876f919e" providerId="LiveId" clId="{01969078-1A63-4F07-AB48-AE16269DA1E3}" dt="2024-11-24T20:38:05.584" v="729" actId="21"/>
          <ac:spMkLst>
            <pc:docMk/>
            <pc:sldMk cId="2193992860" sldId="299"/>
            <ac:spMk id="4" creationId="{E2EFE0C0-65D0-ED63-4593-1D0F5BF40350}"/>
          </ac:spMkLst>
        </pc:spChg>
        <pc:picChg chg="add mod">
          <ac:chgData name="Soundarya Valavan" userId="3c75398a876f919e" providerId="LiveId" clId="{01969078-1A63-4F07-AB48-AE16269DA1E3}" dt="2024-11-24T20:38:32.973" v="736" actId="14100"/>
          <ac:picMkLst>
            <pc:docMk/>
            <pc:sldMk cId="2193992860" sldId="299"/>
            <ac:picMk id="6" creationId="{4099C11F-4642-E6A8-CCE7-FC09B8DBA701}"/>
          </ac:picMkLst>
        </pc:picChg>
      </pc:sldChg>
      <pc:sldChg chg="new del">
        <pc:chgData name="Soundarya Valavan" userId="3c75398a876f919e" providerId="LiveId" clId="{01969078-1A63-4F07-AB48-AE16269DA1E3}" dt="2024-11-24T20:37:25.749" v="714" actId="2696"/>
        <pc:sldMkLst>
          <pc:docMk/>
          <pc:sldMk cId="4152762856" sldId="29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sound\OneDrive\Documents\Power%20BI%20Capstone%20Project\Solutions\Excel%20Solution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'11'!$B$17</c:f>
              <c:strCache>
                <c:ptCount val="1"/>
                <c:pt idx="0">
                  <c:v>temperature</c:v>
                </c:pt>
              </c:strCache>
            </c:strRef>
          </c:tx>
          <c:spPr>
            <a:ln w="28575" cap="rnd">
              <a:solidFill>
                <a:schemeClr val="accent1"/>
              </a:solidFill>
              <a:round/>
            </a:ln>
            <a:effectLst/>
          </c:spPr>
          <c:marker>
            <c:symbol val="none"/>
          </c:marker>
          <c:cat>
            <c:strRef>
              <c:f>'11'!$A$18:$A$53</c:f>
              <c:strCache>
                <c:ptCount val="36"/>
                <c:pt idx="0">
                  <c:v>Montreal</c:v>
                </c:pt>
                <c:pt idx="1">
                  <c:v>Minneapolis</c:v>
                </c:pt>
                <c:pt idx="2">
                  <c:v>Toronto</c:v>
                </c:pt>
                <c:pt idx="3">
                  <c:v>Detroit</c:v>
                </c:pt>
                <c:pt idx="4">
                  <c:v>Chicago</c:v>
                </c:pt>
                <c:pt idx="5">
                  <c:v>Denver</c:v>
                </c:pt>
                <c:pt idx="6">
                  <c:v>Vancouver</c:v>
                </c:pt>
                <c:pt idx="7">
                  <c:v>Boston</c:v>
                </c:pt>
                <c:pt idx="8">
                  <c:v>Seattle</c:v>
                </c:pt>
                <c:pt idx="9">
                  <c:v>Pittsburgh</c:v>
                </c:pt>
                <c:pt idx="10">
                  <c:v>Portland</c:v>
                </c:pt>
                <c:pt idx="11">
                  <c:v>New York</c:v>
                </c:pt>
                <c:pt idx="12">
                  <c:v>Indianapolis</c:v>
                </c:pt>
                <c:pt idx="13">
                  <c:v>Philadelphia</c:v>
                </c:pt>
                <c:pt idx="14">
                  <c:v>Albuquerque</c:v>
                </c:pt>
                <c:pt idx="15">
                  <c:v>Saint Louis</c:v>
                </c:pt>
                <c:pt idx="16">
                  <c:v>Kansas City</c:v>
                </c:pt>
                <c:pt idx="17">
                  <c:v>San Francisco</c:v>
                </c:pt>
                <c:pt idx="18">
                  <c:v>Charlotte</c:v>
                </c:pt>
                <c:pt idx="19">
                  <c:v>Nashville</c:v>
                </c:pt>
                <c:pt idx="20">
                  <c:v>San Diego</c:v>
                </c:pt>
                <c:pt idx="21">
                  <c:v>Atlanta</c:v>
                </c:pt>
                <c:pt idx="22">
                  <c:v>Los Angeles</c:v>
                </c:pt>
                <c:pt idx="23">
                  <c:v>Las Vegas</c:v>
                </c:pt>
                <c:pt idx="24">
                  <c:v>Dallas</c:v>
                </c:pt>
                <c:pt idx="25">
                  <c:v>Beersheba</c:v>
                </c:pt>
                <c:pt idx="26">
                  <c:v>Jerusalem</c:v>
                </c:pt>
                <c:pt idx="27">
                  <c:v>San Antonio</c:v>
                </c:pt>
                <c:pt idx="28">
                  <c:v>Jacksonville</c:v>
                </c:pt>
                <c:pt idx="29">
                  <c:v>Houston</c:v>
                </c:pt>
                <c:pt idx="30">
                  <c:v>Nahariyya</c:v>
                </c:pt>
                <c:pt idx="31">
                  <c:v>Phoenix</c:v>
                </c:pt>
                <c:pt idx="32">
                  <c:v>Tel Aviv District</c:v>
                </c:pt>
                <c:pt idx="33">
                  <c:v>Haifa</c:v>
                </c:pt>
                <c:pt idx="34">
                  <c:v>Eilat</c:v>
                </c:pt>
                <c:pt idx="35">
                  <c:v>Miami</c:v>
                </c:pt>
              </c:strCache>
            </c:strRef>
          </c:cat>
          <c:val>
            <c:numRef>
              <c:f>'11'!$B$18:$B$53</c:f>
              <c:numCache>
                <c:formatCode>General</c:formatCode>
                <c:ptCount val="36"/>
                <c:pt idx="0">
                  <c:v>280</c:v>
                </c:pt>
                <c:pt idx="1">
                  <c:v>281</c:v>
                </c:pt>
                <c:pt idx="2">
                  <c:v>282</c:v>
                </c:pt>
                <c:pt idx="3">
                  <c:v>283</c:v>
                </c:pt>
                <c:pt idx="4">
                  <c:v>283</c:v>
                </c:pt>
                <c:pt idx="5">
                  <c:v>283</c:v>
                </c:pt>
                <c:pt idx="6">
                  <c:v>284</c:v>
                </c:pt>
                <c:pt idx="7">
                  <c:v>284</c:v>
                </c:pt>
                <c:pt idx="8">
                  <c:v>284</c:v>
                </c:pt>
                <c:pt idx="9">
                  <c:v>284</c:v>
                </c:pt>
                <c:pt idx="10">
                  <c:v>285</c:v>
                </c:pt>
                <c:pt idx="11">
                  <c:v>285</c:v>
                </c:pt>
                <c:pt idx="12">
                  <c:v>285</c:v>
                </c:pt>
                <c:pt idx="13">
                  <c:v>285</c:v>
                </c:pt>
                <c:pt idx="14">
                  <c:v>286</c:v>
                </c:pt>
                <c:pt idx="15">
                  <c:v>287</c:v>
                </c:pt>
                <c:pt idx="16">
                  <c:v>287</c:v>
                </c:pt>
                <c:pt idx="17">
                  <c:v>288</c:v>
                </c:pt>
                <c:pt idx="18">
                  <c:v>289</c:v>
                </c:pt>
                <c:pt idx="19">
                  <c:v>289</c:v>
                </c:pt>
                <c:pt idx="20">
                  <c:v>290</c:v>
                </c:pt>
                <c:pt idx="21">
                  <c:v>290</c:v>
                </c:pt>
                <c:pt idx="22">
                  <c:v>291</c:v>
                </c:pt>
                <c:pt idx="23">
                  <c:v>292</c:v>
                </c:pt>
                <c:pt idx="24">
                  <c:v>292</c:v>
                </c:pt>
                <c:pt idx="25">
                  <c:v>292</c:v>
                </c:pt>
                <c:pt idx="26">
                  <c:v>293</c:v>
                </c:pt>
                <c:pt idx="27">
                  <c:v>294</c:v>
                </c:pt>
                <c:pt idx="28">
                  <c:v>294</c:v>
                </c:pt>
                <c:pt idx="29">
                  <c:v>294</c:v>
                </c:pt>
                <c:pt idx="30">
                  <c:v>294</c:v>
                </c:pt>
                <c:pt idx="31">
                  <c:v>295</c:v>
                </c:pt>
                <c:pt idx="32">
                  <c:v>295</c:v>
                </c:pt>
                <c:pt idx="33">
                  <c:v>295</c:v>
                </c:pt>
                <c:pt idx="34">
                  <c:v>296</c:v>
                </c:pt>
                <c:pt idx="35">
                  <c:v>298</c:v>
                </c:pt>
              </c:numCache>
            </c:numRef>
          </c:val>
          <c:smooth val="0"/>
          <c:extLst>
            <c:ext xmlns:c16="http://schemas.microsoft.com/office/drawing/2014/chart" uri="{C3380CC4-5D6E-409C-BE32-E72D297353CC}">
              <c16:uniqueId val="{00000000-D098-4C3D-BF1D-D3BEA59969E2}"/>
            </c:ext>
          </c:extLst>
        </c:ser>
        <c:dLbls>
          <c:showLegendKey val="0"/>
          <c:showVal val="0"/>
          <c:showCatName val="0"/>
          <c:showSerName val="0"/>
          <c:showPercent val="0"/>
          <c:showBubbleSize val="0"/>
        </c:dLbls>
        <c:smooth val="0"/>
        <c:axId val="1991910191"/>
        <c:axId val="1991901071"/>
      </c:lineChart>
      <c:catAx>
        <c:axId val="19919101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1901071"/>
        <c:crosses val="autoZero"/>
        <c:auto val="1"/>
        <c:lblAlgn val="ctr"/>
        <c:lblOffset val="100"/>
        <c:noMultiLvlLbl val="0"/>
      </c:catAx>
      <c:valAx>
        <c:axId val="19919010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19101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11/25/2024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644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11/25/2024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12854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11/25/2024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66625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11/25/2024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20760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11/25/2024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78786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11/25/2024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71449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11/25/2024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57892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11/25/2024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06570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11/25/2024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6037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11/25/2024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23183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11/25/2024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37547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11/25/2024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566702220"/>
      </p:ext>
    </p:extLst>
  </p:cSld>
  <p:clrMap bg1="lt1" tx1="dk1" bg2="lt2" tx2="dk2" accent1="accent1" accent2="accent2" accent3="accent3" accent4="accent4" accent5="accent5" accent6="accent6" hlink="hlink" folHlink="folHlink"/>
  <p:sldLayoutIdLst>
    <p:sldLayoutId id="2147483767" r:id="rId1"/>
    <p:sldLayoutId id="2147483766" r:id="rId2"/>
    <p:sldLayoutId id="2147483765" r:id="rId3"/>
    <p:sldLayoutId id="2147483764" r:id="rId4"/>
    <p:sldLayoutId id="2147483763" r:id="rId5"/>
    <p:sldLayoutId id="2147483762" r:id="rId6"/>
    <p:sldLayoutId id="2147483761" r:id="rId7"/>
    <p:sldLayoutId id="2147483760" r:id="rId8"/>
    <p:sldLayoutId id="2147483759" r:id="rId9"/>
    <p:sldLayoutId id="2147483758" r:id="rId10"/>
    <p:sldLayoutId id="2147483757"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erry blossoms">
            <a:extLst>
              <a:ext uri="{FF2B5EF4-FFF2-40B4-BE49-F238E27FC236}">
                <a16:creationId xmlns:a16="http://schemas.microsoft.com/office/drawing/2014/main" id="{CEC7D231-A4E2-65A5-1316-26F153A9EA4A}"/>
              </a:ext>
            </a:extLst>
          </p:cNvPr>
          <p:cNvPicPr>
            <a:picLocks noChangeAspect="1"/>
          </p:cNvPicPr>
          <p:nvPr/>
        </p:nvPicPr>
        <p:blipFill>
          <a:blip r:embed="rId2"/>
          <a:srcRect t="3540" b="12191"/>
          <a:stretch/>
        </p:blipFill>
        <p:spPr>
          <a:xfrm>
            <a:off x="1" y="10"/>
            <a:ext cx="12191999" cy="6857990"/>
          </a:xfrm>
          <a:prstGeom prst="rect">
            <a:avLst/>
          </a:prstGeom>
        </p:spPr>
      </p:pic>
      <p:sp>
        <p:nvSpPr>
          <p:cNvPr id="36" name="Rectangle 35">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34C7EA-44C2-9AA8-57E8-8F2B84F810D3}"/>
              </a:ext>
            </a:extLst>
          </p:cNvPr>
          <p:cNvSpPr>
            <a:spLocks noGrp="1"/>
          </p:cNvSpPr>
          <p:nvPr>
            <p:ph type="ctrTitle"/>
          </p:nvPr>
        </p:nvSpPr>
        <p:spPr>
          <a:xfrm>
            <a:off x="404553" y="3091928"/>
            <a:ext cx="9078562" cy="2387600"/>
          </a:xfrm>
        </p:spPr>
        <p:txBody>
          <a:bodyPr>
            <a:normAutofit/>
          </a:bodyPr>
          <a:lstStyle/>
          <a:p>
            <a:r>
              <a:rPr lang="en-IN" sz="6600">
                <a:solidFill>
                  <a:schemeClr val="bg1"/>
                </a:solidFill>
              </a:rPr>
              <a:t>Capstone Project – Weather Analysis</a:t>
            </a:r>
          </a:p>
        </p:txBody>
      </p:sp>
      <p:sp>
        <p:nvSpPr>
          <p:cNvPr id="38" name="Rectangle: Rounded Corners 37">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38D5707B-A8EB-47EF-8A9B-E4A03FD86128}"/>
              </a:ext>
            </a:extLst>
          </p:cNvPr>
          <p:cNvSpPr>
            <a:spLocks noGrp="1"/>
          </p:cNvSpPr>
          <p:nvPr>
            <p:ph type="subTitle" idx="1"/>
          </p:nvPr>
        </p:nvSpPr>
        <p:spPr>
          <a:xfrm>
            <a:off x="404553" y="5624945"/>
            <a:ext cx="9078562" cy="592975"/>
          </a:xfrm>
        </p:spPr>
        <p:txBody>
          <a:bodyPr anchor="ctr">
            <a:normAutofit/>
          </a:bodyPr>
          <a:lstStyle/>
          <a:p>
            <a:endParaRPr lang="en-IN" dirty="0">
              <a:solidFill>
                <a:schemeClr val="bg1"/>
              </a:solidFill>
            </a:endParaRPr>
          </a:p>
        </p:txBody>
      </p:sp>
    </p:spTree>
    <p:extLst>
      <p:ext uri="{BB962C8B-B14F-4D97-AF65-F5344CB8AC3E}">
        <p14:creationId xmlns:p14="http://schemas.microsoft.com/office/powerpoint/2010/main" val="285024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874A74-ACCC-4DD2-92E3-141D2539D194}"/>
              </a:ext>
            </a:extLst>
          </p:cNvPr>
          <p:cNvSpPr txBox="1"/>
          <p:nvPr/>
        </p:nvSpPr>
        <p:spPr>
          <a:xfrm>
            <a:off x="345233" y="242596"/>
            <a:ext cx="3928187" cy="369332"/>
          </a:xfrm>
          <a:prstGeom prst="rect">
            <a:avLst/>
          </a:prstGeom>
          <a:noFill/>
        </p:spPr>
        <p:txBody>
          <a:bodyPr wrap="square" rtlCol="0">
            <a:spAutoFit/>
          </a:bodyPr>
          <a:lstStyle/>
          <a:p>
            <a:r>
              <a:rPr lang="en-US" dirty="0"/>
              <a:t>Temperature Analysis</a:t>
            </a:r>
            <a:endParaRPr lang="en-IN" dirty="0"/>
          </a:p>
        </p:txBody>
      </p:sp>
      <p:pic>
        <p:nvPicPr>
          <p:cNvPr id="4" name="Picture 3">
            <a:extLst>
              <a:ext uri="{FF2B5EF4-FFF2-40B4-BE49-F238E27FC236}">
                <a16:creationId xmlns:a16="http://schemas.microsoft.com/office/drawing/2014/main" id="{CE89C132-9911-7158-4C88-0618B6FA10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90" y="3812095"/>
            <a:ext cx="6608767" cy="3045905"/>
          </a:xfrm>
          <a:prstGeom prst="rect">
            <a:avLst/>
          </a:prstGeom>
        </p:spPr>
      </p:pic>
      <p:pic>
        <p:nvPicPr>
          <p:cNvPr id="8" name="Picture 7">
            <a:extLst>
              <a:ext uri="{FF2B5EF4-FFF2-40B4-BE49-F238E27FC236}">
                <a16:creationId xmlns:a16="http://schemas.microsoft.com/office/drawing/2014/main" id="{2551EADF-8F1B-5AC3-75AD-FB8143C10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157" y="3429001"/>
            <a:ext cx="5232349" cy="3233056"/>
          </a:xfrm>
          <a:prstGeom prst="rect">
            <a:avLst/>
          </a:prstGeom>
        </p:spPr>
      </p:pic>
      <p:pic>
        <p:nvPicPr>
          <p:cNvPr id="10" name="Picture 9">
            <a:extLst>
              <a:ext uri="{FF2B5EF4-FFF2-40B4-BE49-F238E27FC236}">
                <a16:creationId xmlns:a16="http://schemas.microsoft.com/office/drawing/2014/main" id="{53E91F0D-9F27-12FE-532F-D0E0D5D49E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233" y="831420"/>
            <a:ext cx="6402924" cy="2942821"/>
          </a:xfrm>
          <a:prstGeom prst="rect">
            <a:avLst/>
          </a:prstGeom>
        </p:spPr>
      </p:pic>
      <p:pic>
        <p:nvPicPr>
          <p:cNvPr id="12" name="Picture 11">
            <a:extLst>
              <a:ext uri="{FF2B5EF4-FFF2-40B4-BE49-F238E27FC236}">
                <a16:creationId xmlns:a16="http://schemas.microsoft.com/office/drawing/2014/main" id="{3B7216CC-4932-6572-B3E8-8B643EAD8A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8157" y="869274"/>
            <a:ext cx="4815919" cy="2321795"/>
          </a:xfrm>
          <a:prstGeom prst="rect">
            <a:avLst/>
          </a:prstGeom>
        </p:spPr>
      </p:pic>
    </p:spTree>
    <p:extLst>
      <p:ext uri="{BB962C8B-B14F-4D97-AF65-F5344CB8AC3E}">
        <p14:creationId xmlns:p14="http://schemas.microsoft.com/office/powerpoint/2010/main" val="988711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A5F1A-C495-2A8F-7C61-32C1FA8148F5}"/>
              </a:ext>
            </a:extLst>
          </p:cNvPr>
          <p:cNvSpPr>
            <a:spLocks noGrp="1"/>
          </p:cNvSpPr>
          <p:nvPr>
            <p:ph type="title"/>
          </p:nvPr>
        </p:nvSpPr>
        <p:spPr/>
        <p:txBody>
          <a:bodyPr>
            <a:noAutofit/>
          </a:bodyPr>
          <a:lstStyle/>
          <a:p>
            <a:r>
              <a:rPr lang="en-US" sz="2800" b="0" i="0" dirty="0">
                <a:solidFill>
                  <a:srgbClr val="24292E"/>
                </a:solidFill>
                <a:effectLst/>
                <a:latin typeface="Plus Jakarta Sans"/>
              </a:rPr>
              <a:t>Create a line chart in Power BI to display the temperature trends over time for a selected city. Highlight extreme temperature events.</a:t>
            </a:r>
            <a:br>
              <a:rPr lang="en-US" sz="2800" b="0" i="0" dirty="0">
                <a:solidFill>
                  <a:srgbClr val="24292E"/>
                </a:solidFill>
                <a:effectLst/>
                <a:latin typeface="Plus Jakarta Sans"/>
              </a:rPr>
            </a:br>
            <a:endParaRPr lang="en-IN" sz="2800" dirty="0"/>
          </a:p>
        </p:txBody>
      </p:sp>
      <p:pic>
        <p:nvPicPr>
          <p:cNvPr id="6" name="Content Placeholder 5">
            <a:extLst>
              <a:ext uri="{FF2B5EF4-FFF2-40B4-BE49-F238E27FC236}">
                <a16:creationId xmlns:a16="http://schemas.microsoft.com/office/drawing/2014/main" id="{5A4137EA-DBAF-A3B5-E03A-6BA792629E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86408" y="2425959"/>
            <a:ext cx="10683551" cy="3883401"/>
          </a:xfrm>
        </p:spPr>
      </p:pic>
    </p:spTree>
    <p:extLst>
      <p:ext uri="{BB962C8B-B14F-4D97-AF65-F5344CB8AC3E}">
        <p14:creationId xmlns:p14="http://schemas.microsoft.com/office/powerpoint/2010/main" val="2839628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2DDB9-6851-4ECF-F964-A9D5176D5EA4}"/>
              </a:ext>
            </a:extLst>
          </p:cNvPr>
          <p:cNvSpPr>
            <a:spLocks noGrp="1"/>
          </p:cNvSpPr>
          <p:nvPr>
            <p:ph type="title"/>
          </p:nvPr>
        </p:nvSpPr>
        <p:spPr/>
        <p:txBody>
          <a:bodyPr>
            <a:noAutofit/>
          </a:bodyPr>
          <a:lstStyle/>
          <a:p>
            <a:r>
              <a:rPr lang="en-US" sz="2800" b="0" i="0" dirty="0">
                <a:solidFill>
                  <a:srgbClr val="24292E"/>
                </a:solidFill>
                <a:effectLst/>
                <a:latin typeface="Plus Jakarta Sans"/>
              </a:rPr>
              <a:t>Create a time-series line chart in Power BI to show the overall temperature trends over the entire dataset.</a:t>
            </a:r>
            <a:br>
              <a:rPr lang="en-US" sz="2800" b="0" i="0" dirty="0">
                <a:solidFill>
                  <a:srgbClr val="24292E"/>
                </a:solidFill>
                <a:effectLst/>
                <a:latin typeface="Plus Jakarta Sans"/>
              </a:rPr>
            </a:br>
            <a:endParaRPr lang="en-IN" sz="2800" dirty="0"/>
          </a:p>
        </p:txBody>
      </p:sp>
      <p:pic>
        <p:nvPicPr>
          <p:cNvPr id="6" name="Content Placeholder 5">
            <a:extLst>
              <a:ext uri="{FF2B5EF4-FFF2-40B4-BE49-F238E27FC236}">
                <a16:creationId xmlns:a16="http://schemas.microsoft.com/office/drawing/2014/main" id="{CA6AEA61-6D62-29EA-5CA2-98FBEFD2390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41177" y="2323322"/>
            <a:ext cx="10742520" cy="3909527"/>
          </a:xfrm>
        </p:spPr>
      </p:pic>
    </p:spTree>
    <p:extLst>
      <p:ext uri="{BB962C8B-B14F-4D97-AF65-F5344CB8AC3E}">
        <p14:creationId xmlns:p14="http://schemas.microsoft.com/office/powerpoint/2010/main" val="373180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0B1EC-9227-54A1-1105-02C77EC828E8}"/>
              </a:ext>
            </a:extLst>
          </p:cNvPr>
          <p:cNvSpPr>
            <a:spLocks noGrp="1"/>
          </p:cNvSpPr>
          <p:nvPr>
            <p:ph type="title"/>
          </p:nvPr>
        </p:nvSpPr>
        <p:spPr/>
        <p:txBody>
          <a:bodyPr>
            <a:noAutofit/>
          </a:bodyPr>
          <a:lstStyle/>
          <a:p>
            <a:r>
              <a:rPr lang="en-US" sz="2800" b="0" i="0" dirty="0">
                <a:solidFill>
                  <a:srgbClr val="24292E"/>
                </a:solidFill>
                <a:effectLst/>
                <a:latin typeface="Plus Jakarta Sans"/>
              </a:rPr>
              <a:t>Create a Power BI chart comparing the temperature variations between two selected cities over a specific timeframe.</a:t>
            </a:r>
            <a:br>
              <a:rPr lang="en-US" sz="2800" b="0" i="0" dirty="0">
                <a:solidFill>
                  <a:srgbClr val="24292E"/>
                </a:solidFill>
                <a:effectLst/>
                <a:latin typeface="Plus Jakarta Sans"/>
              </a:rPr>
            </a:br>
            <a:endParaRPr lang="en-IN" sz="2800" dirty="0"/>
          </a:p>
        </p:txBody>
      </p:sp>
      <p:pic>
        <p:nvPicPr>
          <p:cNvPr id="6" name="Content Placeholder 5">
            <a:extLst>
              <a:ext uri="{FF2B5EF4-FFF2-40B4-BE49-F238E27FC236}">
                <a16:creationId xmlns:a16="http://schemas.microsoft.com/office/drawing/2014/main" id="{7EBA925A-55FD-DFF3-77D9-E9C7A35228C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2090057"/>
            <a:ext cx="9744820" cy="4086808"/>
          </a:xfrm>
        </p:spPr>
      </p:pic>
    </p:spTree>
    <p:extLst>
      <p:ext uri="{BB962C8B-B14F-4D97-AF65-F5344CB8AC3E}">
        <p14:creationId xmlns:p14="http://schemas.microsoft.com/office/powerpoint/2010/main" val="2136767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56D94-9A78-BC6D-3957-FF1EA094CFD0}"/>
              </a:ext>
            </a:extLst>
          </p:cNvPr>
          <p:cNvSpPr>
            <a:spLocks noGrp="1"/>
          </p:cNvSpPr>
          <p:nvPr>
            <p:ph type="title"/>
          </p:nvPr>
        </p:nvSpPr>
        <p:spPr/>
        <p:txBody>
          <a:bodyPr>
            <a:noAutofit/>
          </a:bodyPr>
          <a:lstStyle/>
          <a:p>
            <a:r>
              <a:rPr lang="en-US" sz="2800" b="0" i="0" dirty="0">
                <a:solidFill>
                  <a:srgbClr val="24292E"/>
                </a:solidFill>
                <a:effectLst/>
                <a:latin typeface="Plus Jakarta Sans"/>
              </a:rPr>
              <a:t>Can you build a heatmap in Power BI to show the temperature ranges for cities across different countries?</a:t>
            </a:r>
            <a:br>
              <a:rPr lang="en-US" sz="2800" b="0" i="0" dirty="0">
                <a:solidFill>
                  <a:srgbClr val="24292E"/>
                </a:solidFill>
                <a:effectLst/>
                <a:latin typeface="Plus Jakarta Sans"/>
              </a:rPr>
            </a:br>
            <a:endParaRPr lang="en-IN" sz="2800" dirty="0"/>
          </a:p>
        </p:txBody>
      </p:sp>
      <p:pic>
        <p:nvPicPr>
          <p:cNvPr id="6" name="Content Placeholder 5">
            <a:extLst>
              <a:ext uri="{FF2B5EF4-FFF2-40B4-BE49-F238E27FC236}">
                <a16:creationId xmlns:a16="http://schemas.microsoft.com/office/drawing/2014/main" id="{EEF1C026-F75C-D736-57C2-EC0456E5DFE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2388636"/>
            <a:ext cx="10167683" cy="3920723"/>
          </a:xfrm>
        </p:spPr>
      </p:pic>
    </p:spTree>
    <p:extLst>
      <p:ext uri="{BB962C8B-B14F-4D97-AF65-F5344CB8AC3E}">
        <p14:creationId xmlns:p14="http://schemas.microsoft.com/office/powerpoint/2010/main" val="1326228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A215-8911-1E0A-3518-303447B0AB45}"/>
              </a:ext>
            </a:extLst>
          </p:cNvPr>
          <p:cNvSpPr>
            <a:spLocks noGrp="1"/>
          </p:cNvSpPr>
          <p:nvPr>
            <p:ph type="title"/>
          </p:nvPr>
        </p:nvSpPr>
        <p:spPr/>
        <p:txBody>
          <a:bodyPr>
            <a:noAutofit/>
          </a:bodyPr>
          <a:lstStyle/>
          <a:p>
            <a:r>
              <a:rPr lang="en-US" sz="2800" b="0" i="0" dirty="0">
                <a:solidFill>
                  <a:srgbClr val="24292E"/>
                </a:solidFill>
                <a:effectLst/>
                <a:latin typeface="Plus Jakarta Sans"/>
              </a:rPr>
              <a:t>Create a bar chart in Power BI to highlight cities with the highest and lowest average temperatures in the dataset.</a:t>
            </a:r>
            <a:br>
              <a:rPr lang="en-US" sz="2800" b="0" i="0" dirty="0">
                <a:solidFill>
                  <a:srgbClr val="24292E"/>
                </a:solidFill>
                <a:effectLst/>
                <a:latin typeface="Plus Jakarta Sans"/>
              </a:rPr>
            </a:br>
            <a:endParaRPr lang="en-IN" sz="2800" dirty="0"/>
          </a:p>
        </p:txBody>
      </p:sp>
      <p:pic>
        <p:nvPicPr>
          <p:cNvPr id="6" name="Content Placeholder 5">
            <a:extLst>
              <a:ext uri="{FF2B5EF4-FFF2-40B4-BE49-F238E27FC236}">
                <a16:creationId xmlns:a16="http://schemas.microsoft.com/office/drawing/2014/main" id="{EED6C9CE-F8EA-2431-6DFD-041C92EAA2C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72817" y="2155371"/>
            <a:ext cx="8472195" cy="4562670"/>
          </a:xfrm>
        </p:spPr>
      </p:pic>
    </p:spTree>
    <p:extLst>
      <p:ext uri="{BB962C8B-B14F-4D97-AF65-F5344CB8AC3E}">
        <p14:creationId xmlns:p14="http://schemas.microsoft.com/office/powerpoint/2010/main" val="3368777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628C87-B772-0E40-0904-AF1377BD349D}"/>
              </a:ext>
            </a:extLst>
          </p:cNvPr>
          <p:cNvSpPr txBox="1"/>
          <p:nvPr/>
        </p:nvSpPr>
        <p:spPr>
          <a:xfrm>
            <a:off x="242596" y="205273"/>
            <a:ext cx="3965510" cy="369332"/>
          </a:xfrm>
          <a:prstGeom prst="rect">
            <a:avLst/>
          </a:prstGeom>
          <a:noFill/>
        </p:spPr>
        <p:txBody>
          <a:bodyPr wrap="square" rtlCol="0">
            <a:spAutoFit/>
          </a:bodyPr>
          <a:lstStyle/>
          <a:p>
            <a:r>
              <a:rPr lang="en-US" dirty="0"/>
              <a:t>Humidity Analysis</a:t>
            </a:r>
            <a:endParaRPr lang="en-IN" dirty="0"/>
          </a:p>
        </p:txBody>
      </p:sp>
      <p:pic>
        <p:nvPicPr>
          <p:cNvPr id="4" name="Picture 3">
            <a:extLst>
              <a:ext uri="{FF2B5EF4-FFF2-40B4-BE49-F238E27FC236}">
                <a16:creationId xmlns:a16="http://schemas.microsoft.com/office/drawing/2014/main" id="{089D8674-AD01-3F0B-E4AE-9C09EEC285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681" y="1032084"/>
            <a:ext cx="9827103" cy="4439270"/>
          </a:xfrm>
          <a:prstGeom prst="rect">
            <a:avLst/>
          </a:prstGeom>
        </p:spPr>
      </p:pic>
    </p:spTree>
    <p:extLst>
      <p:ext uri="{BB962C8B-B14F-4D97-AF65-F5344CB8AC3E}">
        <p14:creationId xmlns:p14="http://schemas.microsoft.com/office/powerpoint/2010/main" val="1708763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24811-E4A4-E5D9-03E0-8720A43974B0}"/>
              </a:ext>
            </a:extLst>
          </p:cNvPr>
          <p:cNvSpPr>
            <a:spLocks noGrp="1"/>
          </p:cNvSpPr>
          <p:nvPr>
            <p:ph type="title"/>
          </p:nvPr>
        </p:nvSpPr>
        <p:spPr/>
        <p:txBody>
          <a:bodyPr>
            <a:noAutofit/>
          </a:bodyPr>
          <a:lstStyle/>
          <a:p>
            <a:r>
              <a:rPr lang="en-US" sz="2800" b="0" i="0" dirty="0">
                <a:solidFill>
                  <a:srgbClr val="24292E"/>
                </a:solidFill>
                <a:effectLst/>
                <a:latin typeface="Plus Jakarta Sans"/>
              </a:rPr>
              <a:t>How does humidity vary across different cities? Generate a heatmap in Power BI to visualize this variation.</a:t>
            </a:r>
            <a:br>
              <a:rPr lang="en-US" sz="2800" b="0" i="0" dirty="0">
                <a:solidFill>
                  <a:srgbClr val="24292E"/>
                </a:solidFill>
                <a:effectLst/>
                <a:latin typeface="Plus Jakarta Sans"/>
              </a:rPr>
            </a:br>
            <a:endParaRPr lang="en-IN" sz="2800" dirty="0"/>
          </a:p>
        </p:txBody>
      </p:sp>
      <p:pic>
        <p:nvPicPr>
          <p:cNvPr id="6" name="Content Placeholder 5">
            <a:extLst>
              <a:ext uri="{FF2B5EF4-FFF2-40B4-BE49-F238E27FC236}">
                <a16:creationId xmlns:a16="http://schemas.microsoft.com/office/drawing/2014/main" id="{E4F3B45E-E81E-D758-97AA-020619A8C71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2239347"/>
            <a:ext cx="10167683" cy="3585601"/>
          </a:xfrm>
        </p:spPr>
      </p:pic>
    </p:spTree>
    <p:extLst>
      <p:ext uri="{BB962C8B-B14F-4D97-AF65-F5344CB8AC3E}">
        <p14:creationId xmlns:p14="http://schemas.microsoft.com/office/powerpoint/2010/main" val="1697148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76A007-8662-3CC6-AB55-CB77F32C0AE3}"/>
              </a:ext>
            </a:extLst>
          </p:cNvPr>
          <p:cNvSpPr txBox="1"/>
          <p:nvPr/>
        </p:nvSpPr>
        <p:spPr>
          <a:xfrm>
            <a:off x="279918" y="195943"/>
            <a:ext cx="8966719" cy="369332"/>
          </a:xfrm>
          <a:prstGeom prst="rect">
            <a:avLst/>
          </a:prstGeom>
          <a:noFill/>
        </p:spPr>
        <p:txBody>
          <a:bodyPr wrap="square" rtlCol="0">
            <a:spAutoFit/>
          </a:bodyPr>
          <a:lstStyle/>
          <a:p>
            <a:r>
              <a:rPr lang="en-US" dirty="0"/>
              <a:t>Wind Speed and Pressure Analysis</a:t>
            </a:r>
            <a:endParaRPr lang="en-IN" dirty="0"/>
          </a:p>
        </p:txBody>
      </p:sp>
      <p:pic>
        <p:nvPicPr>
          <p:cNvPr id="4" name="Picture 3">
            <a:extLst>
              <a:ext uri="{FF2B5EF4-FFF2-40B4-BE49-F238E27FC236}">
                <a16:creationId xmlns:a16="http://schemas.microsoft.com/office/drawing/2014/main" id="{BFCFD7E2-3E36-D0B7-CBA4-79DBBB0CA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073" y="655271"/>
            <a:ext cx="5585927" cy="2643679"/>
          </a:xfrm>
          <a:prstGeom prst="rect">
            <a:avLst/>
          </a:prstGeom>
        </p:spPr>
      </p:pic>
      <p:pic>
        <p:nvPicPr>
          <p:cNvPr id="6" name="Picture 5">
            <a:extLst>
              <a:ext uri="{FF2B5EF4-FFF2-40B4-BE49-F238E27FC236}">
                <a16:creationId xmlns:a16="http://schemas.microsoft.com/office/drawing/2014/main" id="{1A152C48-233F-B256-ED94-05074BD59A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54" y="3298950"/>
            <a:ext cx="6337819" cy="3111375"/>
          </a:xfrm>
          <a:prstGeom prst="rect">
            <a:avLst/>
          </a:prstGeom>
        </p:spPr>
      </p:pic>
      <p:pic>
        <p:nvPicPr>
          <p:cNvPr id="8" name="Picture 7">
            <a:extLst>
              <a:ext uri="{FF2B5EF4-FFF2-40B4-BE49-F238E27FC236}">
                <a16:creationId xmlns:a16="http://schemas.microsoft.com/office/drawing/2014/main" id="{0D141D07-8EE6-576B-58B3-47ED9D865A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918" y="655271"/>
            <a:ext cx="6326155" cy="2703750"/>
          </a:xfrm>
          <a:prstGeom prst="rect">
            <a:avLst/>
          </a:prstGeom>
        </p:spPr>
      </p:pic>
      <p:pic>
        <p:nvPicPr>
          <p:cNvPr id="10" name="Picture 9">
            <a:extLst>
              <a:ext uri="{FF2B5EF4-FFF2-40B4-BE49-F238E27FC236}">
                <a16:creationId xmlns:a16="http://schemas.microsoft.com/office/drawing/2014/main" id="{2DBBC289-16B6-F8FA-BA48-ED797D1936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7737" y="3298950"/>
            <a:ext cx="5585927" cy="3559050"/>
          </a:xfrm>
          <a:prstGeom prst="rect">
            <a:avLst/>
          </a:prstGeom>
        </p:spPr>
      </p:pic>
    </p:spTree>
    <p:extLst>
      <p:ext uri="{BB962C8B-B14F-4D97-AF65-F5344CB8AC3E}">
        <p14:creationId xmlns:p14="http://schemas.microsoft.com/office/powerpoint/2010/main" val="645664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7DF47-4603-5273-9117-ED383120E6C3}"/>
              </a:ext>
            </a:extLst>
          </p:cNvPr>
          <p:cNvSpPr>
            <a:spLocks noGrp="1"/>
          </p:cNvSpPr>
          <p:nvPr>
            <p:ph type="title"/>
          </p:nvPr>
        </p:nvSpPr>
        <p:spPr/>
        <p:txBody>
          <a:bodyPr>
            <a:noAutofit/>
          </a:bodyPr>
          <a:lstStyle/>
          <a:p>
            <a:r>
              <a:rPr lang="en-US" sz="2800" b="0" i="0" dirty="0">
                <a:solidFill>
                  <a:srgbClr val="24292E"/>
                </a:solidFill>
                <a:effectLst/>
                <a:latin typeface="Plus Jakarta Sans"/>
              </a:rPr>
              <a:t>Can you create a time-series chart in Power BI showing the relationship between wind speed and air pressure for a specific city?</a:t>
            </a:r>
            <a:br>
              <a:rPr lang="en-US" sz="2800" b="0" i="0" dirty="0">
                <a:solidFill>
                  <a:srgbClr val="24292E"/>
                </a:solidFill>
                <a:effectLst/>
                <a:latin typeface="Plus Jakarta Sans"/>
              </a:rPr>
            </a:br>
            <a:endParaRPr lang="en-IN" sz="2800" dirty="0"/>
          </a:p>
        </p:txBody>
      </p:sp>
      <p:pic>
        <p:nvPicPr>
          <p:cNvPr id="6" name="Content Placeholder 5">
            <a:extLst>
              <a:ext uri="{FF2B5EF4-FFF2-40B4-BE49-F238E27FC236}">
                <a16:creationId xmlns:a16="http://schemas.microsoft.com/office/drawing/2014/main" id="{AB109273-B156-BBE7-DDEC-EE073163300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2230016"/>
            <a:ext cx="9623522" cy="3900196"/>
          </a:xfrm>
        </p:spPr>
      </p:pic>
    </p:spTree>
    <p:extLst>
      <p:ext uri="{BB962C8B-B14F-4D97-AF65-F5344CB8AC3E}">
        <p14:creationId xmlns:p14="http://schemas.microsoft.com/office/powerpoint/2010/main" val="4035829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EB4D3B-5B23-3148-F478-2DB49ABDD25B}"/>
              </a:ext>
            </a:extLst>
          </p:cNvPr>
          <p:cNvSpPr>
            <a:spLocks noGrp="1"/>
          </p:cNvSpPr>
          <p:nvPr>
            <p:ph idx="1"/>
          </p:nvPr>
        </p:nvSpPr>
        <p:spPr>
          <a:xfrm>
            <a:off x="3312366" y="299545"/>
            <a:ext cx="8416214" cy="6185231"/>
          </a:xfrm>
        </p:spPr>
        <p:txBody>
          <a:bodyPr/>
          <a:lstStyle/>
          <a:p>
            <a:endParaRPr lang="en-IN" dirty="0"/>
          </a:p>
        </p:txBody>
      </p:sp>
      <p:sp>
        <p:nvSpPr>
          <p:cNvPr id="4" name="Oval 3">
            <a:extLst>
              <a:ext uri="{FF2B5EF4-FFF2-40B4-BE49-F238E27FC236}">
                <a16:creationId xmlns:a16="http://schemas.microsoft.com/office/drawing/2014/main" id="{26819947-677C-4AF2-E341-A9EE8D928936}"/>
              </a:ext>
            </a:extLst>
          </p:cNvPr>
          <p:cNvSpPr/>
          <p:nvPr/>
        </p:nvSpPr>
        <p:spPr>
          <a:xfrm>
            <a:off x="362162" y="115824"/>
            <a:ext cx="2502569" cy="8061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Latitude </a:t>
            </a:r>
            <a:r>
              <a:rPr lang="en-IN"/>
              <a:t>and Longitude </a:t>
            </a:r>
            <a:r>
              <a:rPr lang="en-IN" dirty="0"/>
              <a:t>Analysis</a:t>
            </a:r>
          </a:p>
        </p:txBody>
      </p:sp>
      <p:sp>
        <p:nvSpPr>
          <p:cNvPr id="7" name="Oval 6">
            <a:extLst>
              <a:ext uri="{FF2B5EF4-FFF2-40B4-BE49-F238E27FC236}">
                <a16:creationId xmlns:a16="http://schemas.microsoft.com/office/drawing/2014/main" id="{4376F6F2-E248-E193-5C16-E2B6BC0E5E31}"/>
              </a:ext>
            </a:extLst>
          </p:cNvPr>
          <p:cNvSpPr/>
          <p:nvPr/>
        </p:nvSpPr>
        <p:spPr>
          <a:xfrm>
            <a:off x="362162" y="1184793"/>
            <a:ext cx="2502569" cy="8061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Temperature Analysis</a:t>
            </a:r>
          </a:p>
        </p:txBody>
      </p:sp>
      <p:sp>
        <p:nvSpPr>
          <p:cNvPr id="5" name="Oval 4">
            <a:extLst>
              <a:ext uri="{FF2B5EF4-FFF2-40B4-BE49-F238E27FC236}">
                <a16:creationId xmlns:a16="http://schemas.microsoft.com/office/drawing/2014/main" id="{ED931002-C89C-C149-40E3-B7A0A5A36903}"/>
              </a:ext>
            </a:extLst>
          </p:cNvPr>
          <p:cNvSpPr/>
          <p:nvPr/>
        </p:nvSpPr>
        <p:spPr>
          <a:xfrm>
            <a:off x="362158" y="2284911"/>
            <a:ext cx="2502569" cy="8061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Humidity Analysis</a:t>
            </a:r>
          </a:p>
        </p:txBody>
      </p:sp>
      <p:sp>
        <p:nvSpPr>
          <p:cNvPr id="6" name="Oval 5">
            <a:extLst>
              <a:ext uri="{FF2B5EF4-FFF2-40B4-BE49-F238E27FC236}">
                <a16:creationId xmlns:a16="http://schemas.microsoft.com/office/drawing/2014/main" id="{30AACD7B-892A-87F2-B859-515F2ABAF8B6}"/>
              </a:ext>
            </a:extLst>
          </p:cNvPr>
          <p:cNvSpPr/>
          <p:nvPr/>
        </p:nvSpPr>
        <p:spPr>
          <a:xfrm>
            <a:off x="362159" y="3318701"/>
            <a:ext cx="2502569" cy="8061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Wind Speed and Pressure Analysis</a:t>
            </a:r>
          </a:p>
        </p:txBody>
      </p:sp>
      <p:sp>
        <p:nvSpPr>
          <p:cNvPr id="8" name="Oval 7">
            <a:extLst>
              <a:ext uri="{FF2B5EF4-FFF2-40B4-BE49-F238E27FC236}">
                <a16:creationId xmlns:a16="http://schemas.microsoft.com/office/drawing/2014/main" id="{AC4B6F96-DEE7-E3D0-1F10-73CA95A0D85D}"/>
              </a:ext>
            </a:extLst>
          </p:cNvPr>
          <p:cNvSpPr/>
          <p:nvPr/>
        </p:nvSpPr>
        <p:spPr>
          <a:xfrm>
            <a:off x="362159" y="4463914"/>
            <a:ext cx="2502569" cy="8061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Wind Direction Analysis</a:t>
            </a:r>
          </a:p>
        </p:txBody>
      </p:sp>
      <p:sp>
        <p:nvSpPr>
          <p:cNvPr id="9" name="Oval 8">
            <a:extLst>
              <a:ext uri="{FF2B5EF4-FFF2-40B4-BE49-F238E27FC236}">
                <a16:creationId xmlns:a16="http://schemas.microsoft.com/office/drawing/2014/main" id="{38637F86-61B2-5972-7F9E-42EE928CDE5B}"/>
              </a:ext>
            </a:extLst>
          </p:cNvPr>
          <p:cNvSpPr/>
          <p:nvPr/>
        </p:nvSpPr>
        <p:spPr>
          <a:xfrm>
            <a:off x="362160" y="5593598"/>
            <a:ext cx="2502569" cy="8061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Weather Condition Analysis</a:t>
            </a:r>
          </a:p>
        </p:txBody>
      </p:sp>
      <p:sp>
        <p:nvSpPr>
          <p:cNvPr id="10" name="Rectangle 9">
            <a:extLst>
              <a:ext uri="{FF2B5EF4-FFF2-40B4-BE49-F238E27FC236}">
                <a16:creationId xmlns:a16="http://schemas.microsoft.com/office/drawing/2014/main" id="{216F346E-4653-5D26-A635-C7BE4F877A8B}"/>
              </a:ext>
            </a:extLst>
          </p:cNvPr>
          <p:cNvSpPr/>
          <p:nvPr/>
        </p:nvSpPr>
        <p:spPr>
          <a:xfrm>
            <a:off x="3195145" y="231228"/>
            <a:ext cx="8634693" cy="63272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l"/>
            <a:endParaRPr lang="en-US" b="0" i="0" dirty="0">
              <a:solidFill>
                <a:srgbClr val="111827"/>
              </a:solidFill>
              <a:effectLst/>
              <a:latin typeface="Avenir"/>
            </a:endParaRPr>
          </a:p>
        </p:txBody>
      </p:sp>
      <p:sp>
        <p:nvSpPr>
          <p:cNvPr id="12" name="TextBox 11">
            <a:extLst>
              <a:ext uri="{FF2B5EF4-FFF2-40B4-BE49-F238E27FC236}">
                <a16:creationId xmlns:a16="http://schemas.microsoft.com/office/drawing/2014/main" id="{2A9760E9-CBB8-B015-F583-4DD5D7B4D122}"/>
              </a:ext>
            </a:extLst>
          </p:cNvPr>
          <p:cNvSpPr txBox="1"/>
          <p:nvPr/>
        </p:nvSpPr>
        <p:spPr>
          <a:xfrm>
            <a:off x="3312366" y="299545"/>
            <a:ext cx="8416214" cy="6124754"/>
          </a:xfrm>
          <a:prstGeom prst="rect">
            <a:avLst/>
          </a:prstGeom>
          <a:noFill/>
        </p:spPr>
        <p:txBody>
          <a:bodyPr wrap="square" rtlCol="0">
            <a:spAutoFit/>
          </a:bodyPr>
          <a:lstStyle/>
          <a:p>
            <a:pPr algn="l"/>
            <a:r>
              <a:rPr lang="en-US" sz="1400" b="1" i="0" dirty="0">
                <a:solidFill>
                  <a:srgbClr val="111827"/>
                </a:solidFill>
                <a:effectLst/>
                <a:latin typeface="Avenir"/>
              </a:rPr>
              <a:t>Valuable Insights</a:t>
            </a:r>
          </a:p>
          <a:p>
            <a:pPr algn="l"/>
            <a:r>
              <a:rPr lang="en-US" sz="1400" b="0" i="0" dirty="0">
                <a:solidFill>
                  <a:srgbClr val="111827"/>
                </a:solidFill>
                <a:effectLst/>
                <a:latin typeface="Avenir"/>
              </a:rPr>
              <a:t>The project provides critical insights into various weather patterns, which are essential for informed decision-making across multiple sectors. By analyzing factors such as temperature, humidity, and atmospheric pressure, stakeholders can enhance resource management, optimize operational strategies, and improve risk mitigation efforts.</a:t>
            </a:r>
          </a:p>
          <a:p>
            <a:pPr algn="l"/>
            <a:endParaRPr lang="en-IN" sz="1400" dirty="0"/>
          </a:p>
          <a:p>
            <a:pPr algn="l"/>
            <a:r>
              <a:rPr lang="en-US" sz="1400" b="1" i="0" dirty="0">
                <a:solidFill>
                  <a:srgbClr val="111827"/>
                </a:solidFill>
                <a:effectLst/>
                <a:latin typeface="Avenir"/>
              </a:rPr>
              <a:t>Improvement Focus</a:t>
            </a:r>
          </a:p>
          <a:p>
            <a:pPr algn="l"/>
            <a:r>
              <a:rPr lang="en-US" sz="1400" b="0" i="0" dirty="0">
                <a:solidFill>
                  <a:srgbClr val="111827"/>
                </a:solidFill>
                <a:effectLst/>
                <a:latin typeface="Avenir"/>
              </a:rPr>
              <a:t>A continuous improvement focus is essential for adapting strategies based on evolving weather data and insights. By regularly reassessing methods and practices, organizations can enhance their resilience and effectiveness in responding to weather-related challenges.</a:t>
            </a:r>
          </a:p>
          <a:p>
            <a:endParaRPr lang="en-IN" sz="1400" dirty="0"/>
          </a:p>
          <a:p>
            <a:pPr algn="l"/>
            <a:r>
              <a:rPr lang="en-US" sz="1400" b="1" i="0" dirty="0">
                <a:solidFill>
                  <a:srgbClr val="111827"/>
                </a:solidFill>
                <a:effectLst/>
                <a:latin typeface="Avenir"/>
              </a:rPr>
              <a:t>Evaluation of Effectiveness</a:t>
            </a:r>
          </a:p>
          <a:p>
            <a:pPr algn="l"/>
            <a:r>
              <a:rPr lang="en-US" sz="1400" b="0" i="0" dirty="0">
                <a:solidFill>
                  <a:srgbClr val="111827"/>
                </a:solidFill>
                <a:effectLst/>
                <a:latin typeface="Avenir"/>
              </a:rPr>
              <a:t>Evaluating the effectiveness of strategies involves systematically analyzing outcomes against predetermined benchmarks and objectives. This rigorous assessment process not only identifies successes and failures but also provides insights for continuous improvement and adaptation in response to changing conditions.</a:t>
            </a:r>
          </a:p>
          <a:p>
            <a:endParaRPr lang="en-IN" sz="1400" dirty="0"/>
          </a:p>
          <a:p>
            <a:pPr algn="l"/>
            <a:r>
              <a:rPr lang="en-US" sz="1400" b="1" i="0" dirty="0">
                <a:solidFill>
                  <a:srgbClr val="111827"/>
                </a:solidFill>
                <a:effectLst/>
                <a:latin typeface="Avenir"/>
              </a:rPr>
              <a:t>Trend Identification</a:t>
            </a:r>
          </a:p>
          <a:p>
            <a:pPr algn="l"/>
            <a:r>
              <a:rPr lang="en-US" sz="1400" b="0" i="0" dirty="0">
                <a:solidFill>
                  <a:srgbClr val="111827"/>
                </a:solidFill>
                <a:effectLst/>
                <a:latin typeface="Avenir"/>
              </a:rPr>
              <a:t>Identifying trends in weather data is essential for proactive decision-making, allowing organizations to anticipate changes and adjust their strategies accordingly. This involves analyzing historical data to recognize patterns and anomalies that can inform future actions in sectors like agriculture, urban planning, and disaster management.</a:t>
            </a:r>
          </a:p>
          <a:p>
            <a:pPr algn="l"/>
            <a:endParaRPr lang="en-US" sz="1400" dirty="0">
              <a:solidFill>
                <a:srgbClr val="111827"/>
              </a:solidFill>
              <a:latin typeface="Avenir"/>
            </a:endParaRPr>
          </a:p>
          <a:p>
            <a:pPr algn="l"/>
            <a:r>
              <a:rPr lang="en-US" sz="1400" b="1" i="0" dirty="0">
                <a:solidFill>
                  <a:srgbClr val="111827"/>
                </a:solidFill>
                <a:effectLst/>
                <a:latin typeface="Avenir"/>
              </a:rPr>
              <a:t>Comprehensive Understanding</a:t>
            </a:r>
          </a:p>
          <a:p>
            <a:pPr algn="l"/>
            <a:r>
              <a:rPr lang="en-US" sz="1400" b="0" i="0" dirty="0">
                <a:solidFill>
                  <a:srgbClr val="111827"/>
                </a:solidFill>
                <a:effectLst/>
                <a:latin typeface="Avenir"/>
              </a:rPr>
              <a:t>A comprehensive understanding of weather data involves integrating various meteorological factors, historical patterns, and real-time information to inform holistic decision-making. This multifaceted approach allows organizations to develop effective strategies that address the complexities of weather variability and its impacts on different sectors.</a:t>
            </a:r>
          </a:p>
          <a:p>
            <a:pPr algn="l"/>
            <a:endParaRPr lang="en-US" sz="1400" b="0" i="0" dirty="0">
              <a:solidFill>
                <a:srgbClr val="111827"/>
              </a:solidFill>
              <a:effectLst/>
              <a:latin typeface="Avenir"/>
            </a:endParaRPr>
          </a:p>
          <a:p>
            <a:endParaRPr lang="en-IN" sz="1400" dirty="0"/>
          </a:p>
        </p:txBody>
      </p:sp>
    </p:spTree>
    <p:extLst>
      <p:ext uri="{BB962C8B-B14F-4D97-AF65-F5344CB8AC3E}">
        <p14:creationId xmlns:p14="http://schemas.microsoft.com/office/powerpoint/2010/main" val="2381375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FFF31-08A6-51B6-E23F-25443524F42B}"/>
              </a:ext>
            </a:extLst>
          </p:cNvPr>
          <p:cNvSpPr>
            <a:spLocks noGrp="1"/>
          </p:cNvSpPr>
          <p:nvPr>
            <p:ph type="title"/>
          </p:nvPr>
        </p:nvSpPr>
        <p:spPr/>
        <p:txBody>
          <a:bodyPr>
            <a:noAutofit/>
          </a:bodyPr>
          <a:lstStyle/>
          <a:p>
            <a:r>
              <a:rPr lang="en-US" sz="2800" b="0" i="0" dirty="0">
                <a:solidFill>
                  <a:srgbClr val="24292E"/>
                </a:solidFill>
                <a:effectLst/>
                <a:latin typeface="Plus Jakarta Sans"/>
              </a:rPr>
              <a:t>How does the wind speed change over the course of a day? Create a radial chart in Power BI to represent this.</a:t>
            </a:r>
            <a:br>
              <a:rPr lang="en-US" sz="2800" b="0" i="0" dirty="0">
                <a:solidFill>
                  <a:srgbClr val="24292E"/>
                </a:solidFill>
                <a:effectLst/>
                <a:latin typeface="Plus Jakarta Sans"/>
              </a:rPr>
            </a:br>
            <a:endParaRPr lang="en-IN" sz="2800" dirty="0"/>
          </a:p>
        </p:txBody>
      </p:sp>
      <p:pic>
        <p:nvPicPr>
          <p:cNvPr id="6" name="Content Placeholder 5">
            <a:extLst>
              <a:ext uri="{FF2B5EF4-FFF2-40B4-BE49-F238E27FC236}">
                <a16:creationId xmlns:a16="http://schemas.microsoft.com/office/drawing/2014/main" id="{FEDFC6A8-AD9A-43FE-51BF-7D7A752C7A9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79509" y="2155371"/>
            <a:ext cx="7847045" cy="3998450"/>
          </a:xfrm>
        </p:spPr>
      </p:pic>
    </p:spTree>
    <p:extLst>
      <p:ext uri="{BB962C8B-B14F-4D97-AF65-F5344CB8AC3E}">
        <p14:creationId xmlns:p14="http://schemas.microsoft.com/office/powerpoint/2010/main" val="1776989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DC330-9685-200E-39A7-460436BF61C3}"/>
              </a:ext>
            </a:extLst>
          </p:cNvPr>
          <p:cNvSpPr>
            <a:spLocks noGrp="1"/>
          </p:cNvSpPr>
          <p:nvPr>
            <p:ph type="title"/>
          </p:nvPr>
        </p:nvSpPr>
        <p:spPr/>
        <p:txBody>
          <a:bodyPr>
            <a:noAutofit/>
          </a:bodyPr>
          <a:lstStyle/>
          <a:p>
            <a:r>
              <a:rPr lang="en-US" sz="2800" b="0" i="0" dirty="0">
                <a:solidFill>
                  <a:srgbClr val="24292E"/>
                </a:solidFill>
                <a:effectLst/>
                <a:latin typeface="Plus Jakarta Sans"/>
              </a:rPr>
              <a:t>Can you generate a Power BI heatmap illustrating the average wind speeds across cities for different months of the year?</a:t>
            </a:r>
            <a:br>
              <a:rPr lang="en-US" sz="2800" b="0" i="0" dirty="0">
                <a:solidFill>
                  <a:srgbClr val="24292E"/>
                </a:solidFill>
                <a:effectLst/>
                <a:latin typeface="Plus Jakarta Sans"/>
              </a:rPr>
            </a:br>
            <a:endParaRPr lang="en-IN" sz="2800" dirty="0"/>
          </a:p>
        </p:txBody>
      </p:sp>
      <p:pic>
        <p:nvPicPr>
          <p:cNvPr id="7" name="Content Placeholder 6">
            <a:extLst>
              <a:ext uri="{FF2B5EF4-FFF2-40B4-BE49-F238E27FC236}">
                <a16:creationId xmlns:a16="http://schemas.microsoft.com/office/drawing/2014/main" id="{820E6138-ADE1-C53C-5EC9-822065FE1C7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2155371"/>
            <a:ext cx="10276665" cy="4077478"/>
          </a:xfrm>
        </p:spPr>
      </p:pic>
    </p:spTree>
    <p:extLst>
      <p:ext uri="{BB962C8B-B14F-4D97-AF65-F5344CB8AC3E}">
        <p14:creationId xmlns:p14="http://schemas.microsoft.com/office/powerpoint/2010/main" val="3501948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2940-8F2A-4AFB-AEB8-ED333E459395}"/>
              </a:ext>
            </a:extLst>
          </p:cNvPr>
          <p:cNvSpPr>
            <a:spLocks noGrp="1"/>
          </p:cNvSpPr>
          <p:nvPr>
            <p:ph type="title"/>
          </p:nvPr>
        </p:nvSpPr>
        <p:spPr/>
        <p:txBody>
          <a:bodyPr>
            <a:noAutofit/>
          </a:bodyPr>
          <a:lstStyle/>
          <a:p>
            <a:r>
              <a:rPr lang="en-US" sz="2800" b="0" i="0" dirty="0">
                <a:solidFill>
                  <a:srgbClr val="24292E"/>
                </a:solidFill>
                <a:effectLst/>
                <a:latin typeface="Plus Jakarta Sans"/>
              </a:rPr>
              <a:t>Create a Power BI scatter plot to show the relationship between wind speed and air pressure for a specific city.</a:t>
            </a:r>
            <a:br>
              <a:rPr lang="en-US" sz="2800" b="0" i="0" dirty="0">
                <a:solidFill>
                  <a:srgbClr val="24292E"/>
                </a:solidFill>
                <a:effectLst/>
                <a:latin typeface="Plus Jakarta Sans"/>
              </a:rPr>
            </a:br>
            <a:endParaRPr lang="en-IN" sz="2800" dirty="0"/>
          </a:p>
        </p:txBody>
      </p:sp>
      <p:pic>
        <p:nvPicPr>
          <p:cNvPr id="6" name="Content Placeholder 5">
            <a:extLst>
              <a:ext uri="{FF2B5EF4-FFF2-40B4-BE49-F238E27FC236}">
                <a16:creationId xmlns:a16="http://schemas.microsoft.com/office/drawing/2014/main" id="{19B7A936-430D-515A-FAD0-E12419175B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73488" y="2351314"/>
            <a:ext cx="9045024" cy="3657600"/>
          </a:xfrm>
        </p:spPr>
      </p:pic>
    </p:spTree>
    <p:extLst>
      <p:ext uri="{BB962C8B-B14F-4D97-AF65-F5344CB8AC3E}">
        <p14:creationId xmlns:p14="http://schemas.microsoft.com/office/powerpoint/2010/main" val="407337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AFACD1-5AA3-9280-0842-5E186110683B}"/>
              </a:ext>
            </a:extLst>
          </p:cNvPr>
          <p:cNvSpPr txBox="1"/>
          <p:nvPr/>
        </p:nvSpPr>
        <p:spPr>
          <a:xfrm>
            <a:off x="214604" y="186612"/>
            <a:ext cx="5738327" cy="369332"/>
          </a:xfrm>
          <a:prstGeom prst="rect">
            <a:avLst/>
          </a:prstGeom>
          <a:noFill/>
        </p:spPr>
        <p:txBody>
          <a:bodyPr wrap="square" rtlCol="0">
            <a:spAutoFit/>
          </a:bodyPr>
          <a:lstStyle/>
          <a:p>
            <a:r>
              <a:rPr lang="en-US" dirty="0"/>
              <a:t>Wind Direction and Weather Condition Analysis</a:t>
            </a:r>
            <a:endParaRPr lang="en-IN" dirty="0"/>
          </a:p>
        </p:txBody>
      </p:sp>
      <p:pic>
        <p:nvPicPr>
          <p:cNvPr id="4" name="Picture 3">
            <a:extLst>
              <a:ext uri="{FF2B5EF4-FFF2-40B4-BE49-F238E27FC236}">
                <a16:creationId xmlns:a16="http://schemas.microsoft.com/office/drawing/2014/main" id="{9E795462-3055-5E86-C3E3-93E4366BE0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22" y="1342018"/>
            <a:ext cx="5928730" cy="3901786"/>
          </a:xfrm>
          <a:prstGeom prst="rect">
            <a:avLst/>
          </a:prstGeom>
        </p:spPr>
      </p:pic>
      <p:pic>
        <p:nvPicPr>
          <p:cNvPr id="6" name="Picture 5">
            <a:extLst>
              <a:ext uri="{FF2B5EF4-FFF2-40B4-BE49-F238E27FC236}">
                <a16:creationId xmlns:a16="http://schemas.microsoft.com/office/drawing/2014/main" id="{EF9BD3D1-637C-B7B1-D24F-F1BA52F61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752" y="1266785"/>
            <a:ext cx="5346440" cy="3977019"/>
          </a:xfrm>
          <a:prstGeom prst="rect">
            <a:avLst/>
          </a:prstGeom>
        </p:spPr>
      </p:pic>
    </p:spTree>
    <p:extLst>
      <p:ext uri="{BB962C8B-B14F-4D97-AF65-F5344CB8AC3E}">
        <p14:creationId xmlns:p14="http://schemas.microsoft.com/office/powerpoint/2010/main" val="3856944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9FC3-3BD2-D45E-B818-29B7F5D71834}"/>
              </a:ext>
            </a:extLst>
          </p:cNvPr>
          <p:cNvSpPr>
            <a:spLocks noGrp="1"/>
          </p:cNvSpPr>
          <p:nvPr>
            <p:ph type="title"/>
          </p:nvPr>
        </p:nvSpPr>
        <p:spPr/>
        <p:txBody>
          <a:bodyPr>
            <a:noAutofit/>
          </a:bodyPr>
          <a:lstStyle/>
          <a:p>
            <a:r>
              <a:rPr lang="en-US" sz="2800" b="0" i="0" dirty="0">
                <a:solidFill>
                  <a:srgbClr val="24292E"/>
                </a:solidFill>
                <a:effectLst/>
                <a:latin typeface="Plus Jakarta Sans"/>
              </a:rPr>
              <a:t>Create a wind rose chart in Power BI to visualize the prevailing wind directions for a selected city.</a:t>
            </a:r>
            <a:br>
              <a:rPr lang="en-US" sz="2800" b="0" i="0" dirty="0">
                <a:solidFill>
                  <a:srgbClr val="24292E"/>
                </a:solidFill>
                <a:effectLst/>
                <a:latin typeface="Plus Jakarta Sans"/>
              </a:rPr>
            </a:br>
            <a:endParaRPr lang="en-IN" sz="2800" dirty="0"/>
          </a:p>
        </p:txBody>
      </p:sp>
      <p:pic>
        <p:nvPicPr>
          <p:cNvPr id="6" name="Content Placeholder 5">
            <a:extLst>
              <a:ext uri="{FF2B5EF4-FFF2-40B4-BE49-F238E27FC236}">
                <a16:creationId xmlns:a16="http://schemas.microsoft.com/office/drawing/2014/main" id="{315937D8-B991-88EE-E3AF-D0B718D91A9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954144" y="2499518"/>
            <a:ext cx="6245840" cy="3350775"/>
          </a:xfrm>
        </p:spPr>
      </p:pic>
    </p:spTree>
    <p:extLst>
      <p:ext uri="{BB962C8B-B14F-4D97-AF65-F5344CB8AC3E}">
        <p14:creationId xmlns:p14="http://schemas.microsoft.com/office/powerpoint/2010/main" val="553351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D3AB4-D118-EE10-6BCB-1C472BFD9A21}"/>
              </a:ext>
            </a:extLst>
          </p:cNvPr>
          <p:cNvSpPr>
            <a:spLocks noGrp="1"/>
          </p:cNvSpPr>
          <p:nvPr>
            <p:ph type="title"/>
          </p:nvPr>
        </p:nvSpPr>
        <p:spPr/>
        <p:txBody>
          <a:bodyPr>
            <a:noAutofit/>
          </a:bodyPr>
          <a:lstStyle/>
          <a:p>
            <a:r>
              <a:rPr lang="en-US" sz="2800" b="0" i="0" dirty="0">
                <a:solidFill>
                  <a:srgbClr val="24292E"/>
                </a:solidFill>
                <a:effectLst/>
                <a:latin typeface="Plus Jakarta Sans"/>
              </a:rPr>
              <a:t>Can you create a heatmap in Power BI to visualize the busiest hours for specific weather conditions (e.g., "clear sky," "rainy")?</a:t>
            </a:r>
            <a:br>
              <a:rPr lang="en-US" sz="2800" b="0" i="0" dirty="0">
                <a:solidFill>
                  <a:srgbClr val="24292E"/>
                </a:solidFill>
                <a:effectLst/>
                <a:latin typeface="Plus Jakarta Sans"/>
              </a:rPr>
            </a:br>
            <a:endParaRPr lang="en-IN" sz="2800" dirty="0"/>
          </a:p>
        </p:txBody>
      </p:sp>
      <p:pic>
        <p:nvPicPr>
          <p:cNvPr id="6" name="Content Placeholder 5">
            <a:extLst>
              <a:ext uri="{FF2B5EF4-FFF2-40B4-BE49-F238E27FC236}">
                <a16:creationId xmlns:a16="http://schemas.microsoft.com/office/drawing/2014/main" id="{A28AC658-FF93-36A5-718C-E596DF3D7A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2211356"/>
            <a:ext cx="10369971" cy="3918856"/>
          </a:xfrm>
        </p:spPr>
      </p:pic>
    </p:spTree>
    <p:extLst>
      <p:ext uri="{BB962C8B-B14F-4D97-AF65-F5344CB8AC3E}">
        <p14:creationId xmlns:p14="http://schemas.microsoft.com/office/powerpoint/2010/main" val="2335670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8CF94-44FE-6AF1-95FD-9B3D1D78DA7C}"/>
              </a:ext>
            </a:extLst>
          </p:cNvPr>
          <p:cNvSpPr>
            <a:spLocks noGrp="1"/>
          </p:cNvSpPr>
          <p:nvPr>
            <p:ph type="title"/>
          </p:nvPr>
        </p:nvSpPr>
        <p:spPr>
          <a:xfrm>
            <a:off x="933061" y="548640"/>
            <a:ext cx="10350635" cy="580364"/>
          </a:xfrm>
        </p:spPr>
        <p:txBody>
          <a:bodyPr>
            <a:normAutofit fontScale="90000"/>
          </a:bodyPr>
          <a:lstStyle/>
          <a:p>
            <a:r>
              <a:rPr lang="en-US" dirty="0"/>
              <a:t>Dashboard</a:t>
            </a:r>
            <a:endParaRPr lang="en-IN" dirty="0"/>
          </a:p>
        </p:txBody>
      </p:sp>
      <p:pic>
        <p:nvPicPr>
          <p:cNvPr id="6" name="Content Placeholder 5">
            <a:extLst>
              <a:ext uri="{FF2B5EF4-FFF2-40B4-BE49-F238E27FC236}">
                <a16:creationId xmlns:a16="http://schemas.microsoft.com/office/drawing/2014/main" id="{4099C11F-4642-E6A8-CCE7-FC09B8DBA70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00145" y="1446246"/>
            <a:ext cx="11137765" cy="4945224"/>
          </a:xfrm>
        </p:spPr>
      </p:pic>
    </p:spTree>
    <p:extLst>
      <p:ext uri="{BB962C8B-B14F-4D97-AF65-F5344CB8AC3E}">
        <p14:creationId xmlns:p14="http://schemas.microsoft.com/office/powerpoint/2010/main" val="2193992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D25A2-226F-1F7E-5495-587EF4C752C7}"/>
              </a:ext>
            </a:extLst>
          </p:cNvPr>
          <p:cNvSpPr>
            <a:spLocks noGrp="1"/>
          </p:cNvSpPr>
          <p:nvPr>
            <p:ph type="title"/>
          </p:nvPr>
        </p:nvSpPr>
        <p:spPr>
          <a:xfrm>
            <a:off x="5635690" y="531845"/>
            <a:ext cx="4739951" cy="5187820"/>
          </a:xfrm>
        </p:spPr>
        <p:txBody>
          <a:bodyPr/>
          <a:lstStyle/>
          <a:p>
            <a:r>
              <a:rPr lang="en-US" dirty="0">
                <a:solidFill>
                  <a:schemeClr val="accent1"/>
                </a:solidFill>
              </a:rPr>
              <a:t>Excel Problem Statements</a:t>
            </a:r>
            <a:endParaRPr lang="en-IN" dirty="0">
              <a:solidFill>
                <a:schemeClr val="accent1"/>
              </a:solidFill>
            </a:endParaRPr>
          </a:p>
        </p:txBody>
      </p:sp>
    </p:spTree>
    <p:extLst>
      <p:ext uri="{BB962C8B-B14F-4D97-AF65-F5344CB8AC3E}">
        <p14:creationId xmlns:p14="http://schemas.microsoft.com/office/powerpoint/2010/main" val="4193536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18EE-430F-7485-13B2-E7F2645224E0}"/>
              </a:ext>
            </a:extLst>
          </p:cNvPr>
          <p:cNvSpPr>
            <a:spLocks noGrp="1"/>
          </p:cNvSpPr>
          <p:nvPr>
            <p:ph type="title"/>
          </p:nvPr>
        </p:nvSpPr>
        <p:spPr/>
        <p:txBody>
          <a:bodyPr>
            <a:noAutofit/>
          </a:bodyPr>
          <a:lstStyle/>
          <a:p>
            <a:r>
              <a:rPr lang="en-US" sz="2800" b="0" i="0" dirty="0">
                <a:solidFill>
                  <a:srgbClr val="24292E"/>
                </a:solidFill>
                <a:effectLst/>
                <a:latin typeface="Plus Jakarta Sans"/>
              </a:rPr>
              <a:t>Are there any countries with cities located at extreme latitudes, and how might this impact their climate?</a:t>
            </a:r>
            <a:br>
              <a:rPr lang="en-US" sz="2800" b="0" i="0" dirty="0">
                <a:solidFill>
                  <a:srgbClr val="24292E"/>
                </a:solidFill>
                <a:effectLst/>
                <a:latin typeface="Plus Jakarta Sans"/>
              </a:rPr>
            </a:br>
            <a:endParaRPr lang="en-IN" sz="2800" dirty="0"/>
          </a:p>
        </p:txBody>
      </p:sp>
      <p:pic>
        <p:nvPicPr>
          <p:cNvPr id="6" name="Content Placeholder 5">
            <a:extLst>
              <a:ext uri="{FF2B5EF4-FFF2-40B4-BE49-F238E27FC236}">
                <a16:creationId xmlns:a16="http://schemas.microsoft.com/office/drawing/2014/main" id="{53055088-FD50-4717-13B9-4D276BCE5F5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88755" y="2567536"/>
            <a:ext cx="8678975" cy="3515216"/>
          </a:xfrm>
        </p:spPr>
      </p:pic>
    </p:spTree>
    <p:extLst>
      <p:ext uri="{BB962C8B-B14F-4D97-AF65-F5344CB8AC3E}">
        <p14:creationId xmlns:p14="http://schemas.microsoft.com/office/powerpoint/2010/main" val="786219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4E1D-86AD-7ECE-B698-0DA4DDD4D08A}"/>
              </a:ext>
            </a:extLst>
          </p:cNvPr>
          <p:cNvSpPr>
            <a:spLocks noGrp="1"/>
          </p:cNvSpPr>
          <p:nvPr>
            <p:ph type="title"/>
          </p:nvPr>
        </p:nvSpPr>
        <p:spPr/>
        <p:txBody>
          <a:bodyPr>
            <a:noAutofit/>
          </a:bodyPr>
          <a:lstStyle/>
          <a:p>
            <a:r>
              <a:rPr lang="en-US" sz="2800" b="0" i="0" dirty="0">
                <a:solidFill>
                  <a:srgbClr val="24292E"/>
                </a:solidFill>
                <a:effectLst/>
                <a:latin typeface="Plus Jakarta Sans"/>
              </a:rPr>
              <a:t>Can you identify any clusters of cities with similar latitude and longitude values? What factors might explain these clusters?</a:t>
            </a:r>
            <a:br>
              <a:rPr lang="en-US" sz="2800" b="0" i="0" dirty="0">
                <a:solidFill>
                  <a:srgbClr val="24292E"/>
                </a:solidFill>
                <a:effectLst/>
                <a:latin typeface="Plus Jakarta Sans"/>
              </a:rPr>
            </a:br>
            <a:endParaRPr lang="en-IN" sz="2800" dirty="0"/>
          </a:p>
        </p:txBody>
      </p:sp>
      <p:sp>
        <p:nvSpPr>
          <p:cNvPr id="3" name="Content Placeholder 2">
            <a:extLst>
              <a:ext uri="{FF2B5EF4-FFF2-40B4-BE49-F238E27FC236}">
                <a16:creationId xmlns:a16="http://schemas.microsoft.com/office/drawing/2014/main" id="{93FEA26C-4214-970D-4A2C-FFFBC498151C}"/>
              </a:ext>
            </a:extLst>
          </p:cNvPr>
          <p:cNvSpPr>
            <a:spLocks noGrp="1"/>
          </p:cNvSpPr>
          <p:nvPr>
            <p:ph sz="half" idx="1"/>
          </p:nvPr>
        </p:nvSpPr>
        <p:spPr>
          <a:xfrm>
            <a:off x="6462009" y="2403379"/>
            <a:ext cx="4937760" cy="3694176"/>
          </a:xfrm>
        </p:spPr>
        <p:txBody>
          <a:bodyPr/>
          <a:lstStyle/>
          <a:p>
            <a:r>
              <a:rPr lang="en-US" dirty="0"/>
              <a:t>From the Retrieved data of cluster of cities with similar latitude and longitude, it is found that no factors explain these clusters</a:t>
            </a:r>
            <a:endParaRPr lang="en-IN" dirty="0"/>
          </a:p>
        </p:txBody>
      </p:sp>
      <p:pic>
        <p:nvPicPr>
          <p:cNvPr id="5" name="Picture 4">
            <a:extLst>
              <a:ext uri="{FF2B5EF4-FFF2-40B4-BE49-F238E27FC236}">
                <a16:creationId xmlns:a16="http://schemas.microsoft.com/office/drawing/2014/main" id="{98234FCE-31B2-1505-1529-A30EE3D6A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167" y="2285840"/>
            <a:ext cx="5892842" cy="3461817"/>
          </a:xfrm>
          <a:prstGeom prst="rect">
            <a:avLst/>
          </a:prstGeom>
        </p:spPr>
      </p:pic>
    </p:spTree>
    <p:extLst>
      <p:ext uri="{BB962C8B-B14F-4D97-AF65-F5344CB8AC3E}">
        <p14:creationId xmlns:p14="http://schemas.microsoft.com/office/powerpoint/2010/main" val="83663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425F6D8-21E6-5285-DD4F-622B4D769D55}"/>
              </a:ext>
            </a:extLst>
          </p:cNvPr>
          <p:cNvSpPr/>
          <p:nvPr/>
        </p:nvSpPr>
        <p:spPr>
          <a:xfrm>
            <a:off x="199053" y="178061"/>
            <a:ext cx="11793894" cy="997596"/>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lnSpc>
                <a:spcPts val="1500"/>
              </a:lnSpc>
              <a:spcBef>
                <a:spcPts val="750"/>
              </a:spcBef>
              <a:spcAft>
                <a:spcPts val="900"/>
              </a:spcAft>
            </a:pPr>
            <a:endParaRPr lang="en-IN" dirty="0"/>
          </a:p>
        </p:txBody>
      </p:sp>
      <p:sp>
        <p:nvSpPr>
          <p:cNvPr id="10" name="Rectangle: Rounded Corners 9">
            <a:extLst>
              <a:ext uri="{FF2B5EF4-FFF2-40B4-BE49-F238E27FC236}">
                <a16:creationId xmlns:a16="http://schemas.microsoft.com/office/drawing/2014/main" id="{C53C4BB2-A59A-8A23-8716-D63293F9ACFB}"/>
              </a:ext>
            </a:extLst>
          </p:cNvPr>
          <p:cNvSpPr/>
          <p:nvPr/>
        </p:nvSpPr>
        <p:spPr>
          <a:xfrm>
            <a:off x="199053" y="1331563"/>
            <a:ext cx="11793894" cy="997596"/>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5F3EC6D9-EA4E-4246-4C94-9D5491B244F4}"/>
              </a:ext>
            </a:extLst>
          </p:cNvPr>
          <p:cNvSpPr/>
          <p:nvPr/>
        </p:nvSpPr>
        <p:spPr>
          <a:xfrm>
            <a:off x="199053" y="2485066"/>
            <a:ext cx="11793894" cy="943934"/>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90EA705B-08BC-DC85-E939-3CEE76834C65}"/>
              </a:ext>
            </a:extLst>
          </p:cNvPr>
          <p:cNvSpPr/>
          <p:nvPr/>
        </p:nvSpPr>
        <p:spPr>
          <a:xfrm>
            <a:off x="199053" y="3584907"/>
            <a:ext cx="11793894" cy="943934"/>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Rounded Corners 12">
            <a:extLst>
              <a:ext uri="{FF2B5EF4-FFF2-40B4-BE49-F238E27FC236}">
                <a16:creationId xmlns:a16="http://schemas.microsoft.com/office/drawing/2014/main" id="{90272FBE-C728-435B-105D-37606CFD82E5}"/>
              </a:ext>
            </a:extLst>
          </p:cNvPr>
          <p:cNvSpPr/>
          <p:nvPr/>
        </p:nvSpPr>
        <p:spPr>
          <a:xfrm>
            <a:off x="233263" y="4623365"/>
            <a:ext cx="11793894" cy="943934"/>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Rounded Corners 13">
            <a:extLst>
              <a:ext uri="{FF2B5EF4-FFF2-40B4-BE49-F238E27FC236}">
                <a16:creationId xmlns:a16="http://schemas.microsoft.com/office/drawing/2014/main" id="{C98F57AA-1F9D-211E-BB71-FC31A1A66DF2}"/>
              </a:ext>
            </a:extLst>
          </p:cNvPr>
          <p:cNvSpPr/>
          <p:nvPr/>
        </p:nvSpPr>
        <p:spPr>
          <a:xfrm>
            <a:off x="199053" y="5688564"/>
            <a:ext cx="11793894" cy="943934"/>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TextBox 14">
            <a:extLst>
              <a:ext uri="{FF2B5EF4-FFF2-40B4-BE49-F238E27FC236}">
                <a16:creationId xmlns:a16="http://schemas.microsoft.com/office/drawing/2014/main" id="{81E6AB6D-E624-F991-FBF3-D010CCDF809E}"/>
              </a:ext>
            </a:extLst>
          </p:cNvPr>
          <p:cNvSpPr txBox="1"/>
          <p:nvPr/>
        </p:nvSpPr>
        <p:spPr>
          <a:xfrm>
            <a:off x="1147665" y="225502"/>
            <a:ext cx="10748866" cy="1215717"/>
          </a:xfrm>
          <a:prstGeom prst="rect">
            <a:avLst/>
          </a:prstGeom>
          <a:noFill/>
        </p:spPr>
        <p:txBody>
          <a:bodyPr wrap="square" rtlCol="0" anchor="b">
            <a:spAutoFit/>
          </a:bodyPr>
          <a:lstStyle/>
          <a:p>
            <a:pPr algn="just">
              <a:lnSpc>
                <a:spcPts val="1500"/>
              </a:lnSpc>
              <a:spcBef>
                <a:spcPts val="750"/>
              </a:spcBef>
              <a:spcAft>
                <a:spcPts val="900"/>
              </a:spcAft>
            </a:pPr>
            <a:r>
              <a:rPr lang="en-US" sz="1600" b="1" i="0" dirty="0">
                <a:solidFill>
                  <a:srgbClr val="2C3E50"/>
                </a:solidFill>
                <a:effectLst/>
                <a:latin typeface="Avenir"/>
              </a:rPr>
              <a:t>Objective: </a:t>
            </a:r>
            <a:r>
              <a:rPr lang="en-US" sz="1600" b="0" i="0" dirty="0">
                <a:solidFill>
                  <a:srgbClr val="2C3E50"/>
                </a:solidFill>
                <a:effectLst/>
                <a:latin typeface="Avenir"/>
              </a:rPr>
              <a:t>The objective outlines the purpose of the analysis, defining the specific questions or problems that need to be addressed. It serves as the foundation for the entire project, guiding the direction of the analysis and ensuring that all efforts are aligned with the intended outcomes.</a:t>
            </a:r>
          </a:p>
          <a:p>
            <a:br>
              <a:rPr lang="en-US" sz="1400" b="0" i="0" dirty="0">
                <a:solidFill>
                  <a:srgbClr val="2C3E50"/>
                </a:solidFill>
                <a:effectLst/>
                <a:latin typeface="Avenir"/>
              </a:rPr>
            </a:br>
            <a:endParaRPr lang="en-IN" sz="1400" dirty="0"/>
          </a:p>
        </p:txBody>
      </p:sp>
      <p:sp>
        <p:nvSpPr>
          <p:cNvPr id="16" name="TextBox 15">
            <a:extLst>
              <a:ext uri="{FF2B5EF4-FFF2-40B4-BE49-F238E27FC236}">
                <a16:creationId xmlns:a16="http://schemas.microsoft.com/office/drawing/2014/main" id="{94B269CB-EF15-9916-C367-8E80D29EC774}"/>
              </a:ext>
            </a:extLst>
          </p:cNvPr>
          <p:cNvSpPr txBox="1"/>
          <p:nvPr/>
        </p:nvSpPr>
        <p:spPr>
          <a:xfrm>
            <a:off x="1045029" y="1441219"/>
            <a:ext cx="10748866" cy="1107996"/>
          </a:xfrm>
          <a:prstGeom prst="rect">
            <a:avLst/>
          </a:prstGeom>
          <a:noFill/>
        </p:spPr>
        <p:txBody>
          <a:bodyPr wrap="square" rtlCol="0">
            <a:spAutoFit/>
          </a:bodyPr>
          <a:lstStyle/>
          <a:p>
            <a:r>
              <a:rPr lang="en-US" sz="1600" b="1" i="0" dirty="0">
                <a:solidFill>
                  <a:srgbClr val="111827"/>
                </a:solidFill>
                <a:effectLst/>
                <a:latin typeface="Avenir"/>
              </a:rPr>
              <a:t>Analysis Scope:</a:t>
            </a:r>
            <a:br>
              <a:rPr lang="en-US" sz="1600" b="0" i="0" dirty="0">
                <a:solidFill>
                  <a:srgbClr val="111827"/>
                </a:solidFill>
                <a:effectLst/>
                <a:latin typeface="Avenir"/>
              </a:rPr>
            </a:br>
            <a:r>
              <a:rPr lang="en-US" sz="1600" b="0" i="0" dirty="0">
                <a:solidFill>
                  <a:srgbClr val="111827"/>
                </a:solidFill>
                <a:effectLst/>
                <a:latin typeface="Avenir"/>
              </a:rPr>
              <a:t>The analysis covers six key aspects: humidity, pressure, temperature, wind direction, wind speed, and weather descriptions. Each factor will be examined to identify trends and anomalies.</a:t>
            </a:r>
          </a:p>
          <a:p>
            <a:endParaRPr lang="en-IN" dirty="0"/>
          </a:p>
        </p:txBody>
      </p:sp>
      <p:sp>
        <p:nvSpPr>
          <p:cNvPr id="17" name="TextBox 16">
            <a:extLst>
              <a:ext uri="{FF2B5EF4-FFF2-40B4-BE49-F238E27FC236}">
                <a16:creationId xmlns:a16="http://schemas.microsoft.com/office/drawing/2014/main" id="{F9436D20-C5F5-F61F-FC0A-56C01E7B40CC}"/>
              </a:ext>
            </a:extLst>
          </p:cNvPr>
          <p:cNvSpPr txBox="1"/>
          <p:nvPr/>
        </p:nvSpPr>
        <p:spPr>
          <a:xfrm>
            <a:off x="1147664" y="2528452"/>
            <a:ext cx="10646230" cy="1077218"/>
          </a:xfrm>
          <a:prstGeom prst="rect">
            <a:avLst/>
          </a:prstGeom>
          <a:noFill/>
        </p:spPr>
        <p:txBody>
          <a:bodyPr wrap="square" rtlCol="0">
            <a:spAutoFit/>
          </a:bodyPr>
          <a:lstStyle/>
          <a:p>
            <a:r>
              <a:rPr lang="en-US" sz="1600" b="1" i="0" dirty="0">
                <a:solidFill>
                  <a:srgbClr val="111827"/>
                </a:solidFill>
                <a:effectLst/>
                <a:latin typeface="Avenir"/>
              </a:rPr>
              <a:t>Goal:</a:t>
            </a:r>
            <a:br>
              <a:rPr lang="en-US" sz="1600" b="0" i="0" dirty="0">
                <a:solidFill>
                  <a:srgbClr val="111827"/>
                </a:solidFill>
                <a:effectLst/>
                <a:latin typeface="Avenir"/>
              </a:rPr>
            </a:br>
            <a:r>
              <a:rPr lang="en-US" sz="1600" b="0" i="0" dirty="0">
                <a:solidFill>
                  <a:srgbClr val="111827"/>
                </a:solidFill>
                <a:effectLst/>
                <a:latin typeface="Avenir"/>
              </a:rPr>
              <a:t>The overarching goal is to derive actionable insights from the historical weather data set. These insights will empower stakeholders in sectors like agriculture, energy management, urban planning, and transportation.</a:t>
            </a:r>
          </a:p>
          <a:p>
            <a:endParaRPr lang="en-IN" sz="1600" dirty="0"/>
          </a:p>
        </p:txBody>
      </p:sp>
      <p:sp>
        <p:nvSpPr>
          <p:cNvPr id="18" name="TextBox 17">
            <a:extLst>
              <a:ext uri="{FF2B5EF4-FFF2-40B4-BE49-F238E27FC236}">
                <a16:creationId xmlns:a16="http://schemas.microsoft.com/office/drawing/2014/main" id="{13F53819-1F2D-D849-11BD-53321669D51D}"/>
              </a:ext>
            </a:extLst>
          </p:cNvPr>
          <p:cNvSpPr txBox="1"/>
          <p:nvPr/>
        </p:nvSpPr>
        <p:spPr>
          <a:xfrm>
            <a:off x="1163215" y="3649056"/>
            <a:ext cx="10646230" cy="1077218"/>
          </a:xfrm>
          <a:prstGeom prst="rect">
            <a:avLst/>
          </a:prstGeom>
          <a:noFill/>
        </p:spPr>
        <p:txBody>
          <a:bodyPr wrap="square" rtlCol="0">
            <a:spAutoFit/>
          </a:bodyPr>
          <a:lstStyle/>
          <a:p>
            <a:r>
              <a:rPr lang="en-US" sz="1600" b="1" i="0" dirty="0">
                <a:solidFill>
                  <a:srgbClr val="111827"/>
                </a:solidFill>
                <a:effectLst/>
                <a:latin typeface="Avenir"/>
              </a:rPr>
              <a:t>Insights and Recommendations:</a:t>
            </a:r>
            <a:br>
              <a:rPr lang="en-US" sz="1600" b="0" i="0" dirty="0">
                <a:solidFill>
                  <a:srgbClr val="111827"/>
                </a:solidFill>
                <a:effectLst/>
                <a:latin typeface="Avenir"/>
              </a:rPr>
            </a:br>
            <a:r>
              <a:rPr lang="en-US" sz="1600" b="0" i="0" dirty="0">
                <a:solidFill>
                  <a:srgbClr val="111827"/>
                </a:solidFill>
                <a:effectLst/>
                <a:latin typeface="Avenir"/>
              </a:rPr>
              <a:t>The project will generate key insights and actionable recommendations based on the analyzed data. This information will be essential for adapting strategies to cope with changing weather patterns and enhancing decision-making.</a:t>
            </a:r>
          </a:p>
          <a:p>
            <a:endParaRPr lang="en-IN" sz="1600" dirty="0"/>
          </a:p>
        </p:txBody>
      </p:sp>
      <p:sp>
        <p:nvSpPr>
          <p:cNvPr id="19" name="TextBox 18">
            <a:extLst>
              <a:ext uri="{FF2B5EF4-FFF2-40B4-BE49-F238E27FC236}">
                <a16:creationId xmlns:a16="http://schemas.microsoft.com/office/drawing/2014/main" id="{5495CC88-28B3-736B-9D17-101725107D4B}"/>
              </a:ext>
            </a:extLst>
          </p:cNvPr>
          <p:cNvSpPr txBox="1"/>
          <p:nvPr/>
        </p:nvSpPr>
        <p:spPr>
          <a:xfrm>
            <a:off x="1147664" y="4684748"/>
            <a:ext cx="10646229" cy="1077218"/>
          </a:xfrm>
          <a:prstGeom prst="rect">
            <a:avLst/>
          </a:prstGeom>
          <a:noFill/>
        </p:spPr>
        <p:txBody>
          <a:bodyPr wrap="square" rtlCol="0">
            <a:spAutoFit/>
          </a:bodyPr>
          <a:lstStyle/>
          <a:p>
            <a:r>
              <a:rPr lang="en-US" sz="1600" b="1" i="0" dirty="0">
                <a:solidFill>
                  <a:srgbClr val="111827"/>
                </a:solidFill>
                <a:effectLst/>
                <a:latin typeface="Avenir"/>
              </a:rPr>
              <a:t>Reports and Presentations:</a:t>
            </a:r>
            <a:br>
              <a:rPr lang="en-US" sz="1600" b="0" i="0" dirty="0">
                <a:solidFill>
                  <a:srgbClr val="111827"/>
                </a:solidFill>
                <a:effectLst/>
                <a:latin typeface="Avenir"/>
              </a:rPr>
            </a:br>
            <a:r>
              <a:rPr lang="en-US" sz="1600" b="0" i="0" dirty="0">
                <a:solidFill>
                  <a:srgbClr val="111827"/>
                </a:solidFill>
                <a:effectLst/>
                <a:latin typeface="Avenir"/>
              </a:rPr>
              <a:t>Findings will be compiled into a comprehensive report, supplemented by data visualizations to illustrate key trends. Presentations will be designed to make the insights accessible and understandable to a wide audience.</a:t>
            </a:r>
          </a:p>
          <a:p>
            <a:endParaRPr lang="en-IN" sz="1600" dirty="0"/>
          </a:p>
        </p:txBody>
      </p:sp>
      <p:sp>
        <p:nvSpPr>
          <p:cNvPr id="20" name="TextBox 19">
            <a:extLst>
              <a:ext uri="{FF2B5EF4-FFF2-40B4-BE49-F238E27FC236}">
                <a16:creationId xmlns:a16="http://schemas.microsoft.com/office/drawing/2014/main" id="{E569A603-32D5-DC26-9123-B38993D0D9BD}"/>
              </a:ext>
            </a:extLst>
          </p:cNvPr>
          <p:cNvSpPr txBox="1"/>
          <p:nvPr/>
        </p:nvSpPr>
        <p:spPr>
          <a:xfrm>
            <a:off x="500745" y="5874066"/>
            <a:ext cx="11395786" cy="646331"/>
          </a:xfrm>
          <a:prstGeom prst="rect">
            <a:avLst/>
          </a:prstGeom>
          <a:noFill/>
        </p:spPr>
        <p:txBody>
          <a:bodyPr wrap="square" rtlCol="0">
            <a:spAutoFit/>
          </a:bodyPr>
          <a:lstStyle/>
          <a:p>
            <a:r>
              <a:rPr lang="en-US" b="1" i="1" dirty="0">
                <a:solidFill>
                  <a:srgbClr val="111827"/>
                </a:solidFill>
                <a:effectLst/>
                <a:latin typeface="Avenir"/>
              </a:rPr>
              <a:t>Interactive dashboards will be employed to visualize complex weather data relationships. This tool will help users grasp insights more effectively, facilitating better planning and decision-making.</a:t>
            </a:r>
            <a:endParaRPr lang="en-IN" b="1" i="1" dirty="0"/>
          </a:p>
        </p:txBody>
      </p:sp>
      <p:pic>
        <p:nvPicPr>
          <p:cNvPr id="22" name="Graphic 21" descr="Target Audience with solid fill">
            <a:extLst>
              <a:ext uri="{FF2B5EF4-FFF2-40B4-BE49-F238E27FC236}">
                <a16:creationId xmlns:a16="http://schemas.microsoft.com/office/drawing/2014/main" id="{DE357DC8-3A27-4320-AA66-DE45C1A16C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5469" y="192962"/>
            <a:ext cx="914400" cy="914400"/>
          </a:xfrm>
          <a:prstGeom prst="rect">
            <a:avLst/>
          </a:prstGeom>
        </p:spPr>
      </p:pic>
      <p:pic>
        <p:nvPicPr>
          <p:cNvPr id="24" name="Graphic 23" descr="Research with solid fill">
            <a:extLst>
              <a:ext uri="{FF2B5EF4-FFF2-40B4-BE49-F238E27FC236}">
                <a16:creationId xmlns:a16="http://schemas.microsoft.com/office/drawing/2014/main" id="{1732C340-6210-4E63-3A4F-9BE1A333D7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4367" y="1317187"/>
            <a:ext cx="914400" cy="914400"/>
          </a:xfrm>
          <a:prstGeom prst="rect">
            <a:avLst/>
          </a:prstGeom>
        </p:spPr>
      </p:pic>
      <p:pic>
        <p:nvPicPr>
          <p:cNvPr id="26" name="Graphic 25" descr="Bullseye with solid fill">
            <a:extLst>
              <a:ext uri="{FF2B5EF4-FFF2-40B4-BE49-F238E27FC236}">
                <a16:creationId xmlns:a16="http://schemas.microsoft.com/office/drawing/2014/main" id="{A0F69F16-777D-87A1-E2AB-581B962DD5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5469" y="2512947"/>
            <a:ext cx="914400" cy="914400"/>
          </a:xfrm>
          <a:prstGeom prst="rect">
            <a:avLst/>
          </a:prstGeom>
        </p:spPr>
      </p:pic>
      <p:pic>
        <p:nvPicPr>
          <p:cNvPr id="28" name="Graphic 27" descr="Person with idea with solid fill">
            <a:extLst>
              <a:ext uri="{FF2B5EF4-FFF2-40B4-BE49-F238E27FC236}">
                <a16:creationId xmlns:a16="http://schemas.microsoft.com/office/drawing/2014/main" id="{A6268BCB-7122-9768-1488-DE2A60F804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3263" y="3551379"/>
            <a:ext cx="914400" cy="914400"/>
          </a:xfrm>
          <a:prstGeom prst="rect">
            <a:avLst/>
          </a:prstGeom>
        </p:spPr>
      </p:pic>
      <p:pic>
        <p:nvPicPr>
          <p:cNvPr id="30" name="Graphic 29" descr="Presentation with pie chart with solid fill">
            <a:extLst>
              <a:ext uri="{FF2B5EF4-FFF2-40B4-BE49-F238E27FC236}">
                <a16:creationId xmlns:a16="http://schemas.microsoft.com/office/drawing/2014/main" id="{3D7CC375-9B9D-CCEC-95C7-E764113138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4367" y="4623365"/>
            <a:ext cx="914400" cy="914400"/>
          </a:xfrm>
          <a:prstGeom prst="rect">
            <a:avLst/>
          </a:prstGeom>
        </p:spPr>
      </p:pic>
    </p:spTree>
    <p:extLst>
      <p:ext uri="{BB962C8B-B14F-4D97-AF65-F5344CB8AC3E}">
        <p14:creationId xmlns:p14="http://schemas.microsoft.com/office/powerpoint/2010/main" val="1329359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4BD8C-A8B4-560A-8ED0-7B9026F6ECFE}"/>
              </a:ext>
            </a:extLst>
          </p:cNvPr>
          <p:cNvSpPr>
            <a:spLocks noGrp="1"/>
          </p:cNvSpPr>
          <p:nvPr>
            <p:ph type="title"/>
          </p:nvPr>
        </p:nvSpPr>
        <p:spPr/>
        <p:txBody>
          <a:bodyPr>
            <a:noAutofit/>
          </a:bodyPr>
          <a:lstStyle/>
          <a:p>
            <a:r>
              <a:rPr lang="en-US" sz="2800" b="0" i="0" dirty="0">
                <a:solidFill>
                  <a:srgbClr val="24292E"/>
                </a:solidFill>
                <a:effectLst/>
                <a:latin typeface="Plus Jakarta Sans"/>
              </a:rPr>
              <a:t>Are there any correlations between a city's geographical location (latitude and longitude) and its weather attributes, such as temperature or humidity?</a:t>
            </a:r>
            <a:br>
              <a:rPr lang="en-US" sz="2800" b="0" i="0" dirty="0">
                <a:solidFill>
                  <a:srgbClr val="24292E"/>
                </a:solidFill>
                <a:effectLst/>
                <a:latin typeface="Plus Jakarta Sans"/>
              </a:rPr>
            </a:br>
            <a:endParaRPr lang="en-IN" sz="2800" dirty="0"/>
          </a:p>
        </p:txBody>
      </p:sp>
      <p:pic>
        <p:nvPicPr>
          <p:cNvPr id="6" name="Content Placeholder 5">
            <a:extLst>
              <a:ext uri="{FF2B5EF4-FFF2-40B4-BE49-F238E27FC236}">
                <a16:creationId xmlns:a16="http://schemas.microsoft.com/office/drawing/2014/main" id="{640DE354-A7C2-63EC-1296-FE7BEDCE4BD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50507" y="2478024"/>
            <a:ext cx="7753738" cy="3831336"/>
          </a:xfrm>
        </p:spPr>
      </p:pic>
      <p:sp>
        <p:nvSpPr>
          <p:cNvPr id="4" name="Content Placeholder 3">
            <a:extLst>
              <a:ext uri="{FF2B5EF4-FFF2-40B4-BE49-F238E27FC236}">
                <a16:creationId xmlns:a16="http://schemas.microsoft.com/office/drawing/2014/main" id="{A2D1C8D1-204A-AB63-DE57-BD792583A16F}"/>
              </a:ext>
            </a:extLst>
          </p:cNvPr>
          <p:cNvSpPr>
            <a:spLocks noGrp="1"/>
          </p:cNvSpPr>
          <p:nvPr>
            <p:ph sz="half" idx="2"/>
          </p:nvPr>
        </p:nvSpPr>
        <p:spPr>
          <a:xfrm>
            <a:off x="8705460" y="2478024"/>
            <a:ext cx="2578235" cy="3694176"/>
          </a:xfrm>
        </p:spPr>
        <p:txBody>
          <a:bodyPr/>
          <a:lstStyle/>
          <a:p>
            <a:r>
              <a:rPr lang="en-US" dirty="0"/>
              <a:t>Yes there is a positive correlation between geographical location and it’s weather attributes.</a:t>
            </a:r>
            <a:endParaRPr lang="en-IN" dirty="0"/>
          </a:p>
        </p:txBody>
      </p:sp>
    </p:spTree>
    <p:extLst>
      <p:ext uri="{BB962C8B-B14F-4D97-AF65-F5344CB8AC3E}">
        <p14:creationId xmlns:p14="http://schemas.microsoft.com/office/powerpoint/2010/main" val="467427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35544-C38C-E307-EC34-E346B2483BE2}"/>
              </a:ext>
            </a:extLst>
          </p:cNvPr>
          <p:cNvSpPr>
            <a:spLocks noGrp="1"/>
          </p:cNvSpPr>
          <p:nvPr>
            <p:ph type="title"/>
          </p:nvPr>
        </p:nvSpPr>
        <p:spPr/>
        <p:txBody>
          <a:bodyPr>
            <a:noAutofit/>
          </a:bodyPr>
          <a:lstStyle/>
          <a:p>
            <a:r>
              <a:rPr lang="en-US" sz="2800" b="0" i="0" dirty="0">
                <a:solidFill>
                  <a:srgbClr val="24292E"/>
                </a:solidFill>
                <a:effectLst/>
                <a:latin typeface="Plus Jakarta Sans"/>
              </a:rPr>
              <a:t>Identify the top three cities with the most frequent occurrence of rainy weather based on weather descriptions. What are the seasonal patterns?</a:t>
            </a:r>
            <a:br>
              <a:rPr lang="en-US" sz="2800" b="0" i="0" dirty="0">
                <a:solidFill>
                  <a:srgbClr val="24292E"/>
                </a:solidFill>
                <a:effectLst/>
                <a:latin typeface="Plus Jakarta Sans"/>
              </a:rPr>
            </a:br>
            <a:endParaRPr lang="en-IN" sz="2800" dirty="0"/>
          </a:p>
        </p:txBody>
      </p:sp>
      <p:pic>
        <p:nvPicPr>
          <p:cNvPr id="6" name="Content Placeholder 5">
            <a:extLst>
              <a:ext uri="{FF2B5EF4-FFF2-40B4-BE49-F238E27FC236}">
                <a16:creationId xmlns:a16="http://schemas.microsoft.com/office/drawing/2014/main" id="{2AD72989-207B-2101-FE57-CD081A76FBB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2603241"/>
            <a:ext cx="9250297" cy="2024743"/>
          </a:xfrm>
        </p:spPr>
      </p:pic>
    </p:spTree>
    <p:extLst>
      <p:ext uri="{BB962C8B-B14F-4D97-AF65-F5344CB8AC3E}">
        <p14:creationId xmlns:p14="http://schemas.microsoft.com/office/powerpoint/2010/main" val="3087827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0C39-5B35-D822-6218-2D47A1263E22}"/>
              </a:ext>
            </a:extLst>
          </p:cNvPr>
          <p:cNvSpPr>
            <a:spLocks noGrp="1"/>
          </p:cNvSpPr>
          <p:nvPr>
            <p:ph type="title"/>
          </p:nvPr>
        </p:nvSpPr>
        <p:spPr/>
        <p:txBody>
          <a:bodyPr>
            <a:noAutofit/>
          </a:bodyPr>
          <a:lstStyle/>
          <a:p>
            <a:r>
              <a:rPr lang="en-US" sz="2800" b="0" i="0" dirty="0">
                <a:solidFill>
                  <a:srgbClr val="24292E"/>
                </a:solidFill>
                <a:effectLst/>
                <a:latin typeface="Plus Jakarta Sans"/>
              </a:rPr>
              <a:t>Is there a correlation between humidity levels and air pressure? How might this relationship affect weather conditions?</a:t>
            </a:r>
            <a:br>
              <a:rPr lang="en-US" sz="2800" b="0" i="0" dirty="0">
                <a:solidFill>
                  <a:srgbClr val="24292E"/>
                </a:solidFill>
                <a:effectLst/>
                <a:latin typeface="Plus Jakarta Sans"/>
              </a:rPr>
            </a:br>
            <a:endParaRPr lang="en-IN" sz="2800" dirty="0"/>
          </a:p>
        </p:txBody>
      </p:sp>
      <p:pic>
        <p:nvPicPr>
          <p:cNvPr id="8" name="Content Placeholder 7">
            <a:extLst>
              <a:ext uri="{FF2B5EF4-FFF2-40B4-BE49-F238E27FC236}">
                <a16:creationId xmlns:a16="http://schemas.microsoft.com/office/drawing/2014/main" id="{194B7A39-AB30-2506-87FC-6FBC6803BE0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2828424"/>
            <a:ext cx="4937125" cy="2993439"/>
          </a:xfrm>
        </p:spPr>
      </p:pic>
      <p:sp>
        <p:nvSpPr>
          <p:cNvPr id="4" name="Content Placeholder 3">
            <a:extLst>
              <a:ext uri="{FF2B5EF4-FFF2-40B4-BE49-F238E27FC236}">
                <a16:creationId xmlns:a16="http://schemas.microsoft.com/office/drawing/2014/main" id="{0FDC850A-FC62-A4F0-99F9-B1BDF1AC1EC1}"/>
              </a:ext>
            </a:extLst>
          </p:cNvPr>
          <p:cNvSpPr>
            <a:spLocks noGrp="1"/>
          </p:cNvSpPr>
          <p:nvPr>
            <p:ph sz="half" idx="2"/>
          </p:nvPr>
        </p:nvSpPr>
        <p:spPr/>
        <p:txBody>
          <a:bodyPr/>
          <a:lstStyle/>
          <a:p>
            <a:r>
              <a:rPr lang="en-US" dirty="0"/>
              <a:t>The correlation between humidity levels and air pressure affect the weather condition significantly</a:t>
            </a:r>
            <a:endParaRPr lang="en-IN" dirty="0"/>
          </a:p>
        </p:txBody>
      </p:sp>
    </p:spTree>
    <p:extLst>
      <p:ext uri="{BB962C8B-B14F-4D97-AF65-F5344CB8AC3E}">
        <p14:creationId xmlns:p14="http://schemas.microsoft.com/office/powerpoint/2010/main" val="3110750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A717C-4211-D2F7-DF23-0B9FE9806949}"/>
              </a:ext>
            </a:extLst>
          </p:cNvPr>
          <p:cNvSpPr>
            <a:spLocks noGrp="1"/>
          </p:cNvSpPr>
          <p:nvPr>
            <p:ph type="title"/>
          </p:nvPr>
        </p:nvSpPr>
        <p:spPr/>
        <p:txBody>
          <a:bodyPr>
            <a:noAutofit/>
          </a:bodyPr>
          <a:lstStyle/>
          <a:p>
            <a:r>
              <a:rPr lang="en-US" sz="2800" b="0" i="0" dirty="0">
                <a:solidFill>
                  <a:srgbClr val="24292E"/>
                </a:solidFill>
                <a:effectLst/>
                <a:latin typeface="Plus Jakarta Sans"/>
              </a:rPr>
              <a:t>Are there specific months when cities experience significant temperature fluctuations? What might explain these variations?</a:t>
            </a:r>
            <a:br>
              <a:rPr lang="en-US" sz="2800" b="0" i="0" dirty="0">
                <a:solidFill>
                  <a:srgbClr val="24292E"/>
                </a:solidFill>
                <a:effectLst/>
                <a:latin typeface="Plus Jakarta Sans"/>
              </a:rPr>
            </a:br>
            <a:endParaRPr lang="en-IN" sz="2800" dirty="0"/>
          </a:p>
        </p:txBody>
      </p:sp>
      <p:pic>
        <p:nvPicPr>
          <p:cNvPr id="6" name="Content Placeholder 5">
            <a:extLst>
              <a:ext uri="{FF2B5EF4-FFF2-40B4-BE49-F238E27FC236}">
                <a16:creationId xmlns:a16="http://schemas.microsoft.com/office/drawing/2014/main" id="{5E7DE77B-DD73-3760-4C21-46CCE47C784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2500604"/>
            <a:ext cx="9427579" cy="3265714"/>
          </a:xfrm>
        </p:spPr>
      </p:pic>
    </p:spTree>
    <p:extLst>
      <p:ext uri="{BB962C8B-B14F-4D97-AF65-F5344CB8AC3E}">
        <p14:creationId xmlns:p14="http://schemas.microsoft.com/office/powerpoint/2010/main" val="300595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09AC5-37D8-34EC-C647-3D0753349182}"/>
              </a:ext>
            </a:extLst>
          </p:cNvPr>
          <p:cNvSpPr>
            <a:spLocks noGrp="1"/>
          </p:cNvSpPr>
          <p:nvPr>
            <p:ph type="title"/>
          </p:nvPr>
        </p:nvSpPr>
        <p:spPr/>
        <p:txBody>
          <a:bodyPr>
            <a:noAutofit/>
          </a:bodyPr>
          <a:lstStyle/>
          <a:p>
            <a:r>
              <a:rPr lang="en-US" sz="2800" b="0" i="0" dirty="0">
                <a:solidFill>
                  <a:srgbClr val="24292E"/>
                </a:solidFill>
                <a:effectLst/>
                <a:latin typeface="Plus Jakarta Sans"/>
              </a:rPr>
              <a:t>Identify periods of extreme weather events, such as storms or heatwaves, by analyzing the time-based data. What patterns emerge?</a:t>
            </a:r>
            <a:br>
              <a:rPr lang="en-US" sz="2800" b="0" i="0" dirty="0">
                <a:solidFill>
                  <a:srgbClr val="24292E"/>
                </a:solidFill>
                <a:effectLst/>
                <a:latin typeface="Plus Jakarta Sans"/>
              </a:rPr>
            </a:br>
            <a:endParaRPr lang="en-IN" sz="2800" dirty="0"/>
          </a:p>
        </p:txBody>
      </p:sp>
      <p:pic>
        <p:nvPicPr>
          <p:cNvPr id="6" name="Content Placeholder 5">
            <a:extLst>
              <a:ext uri="{FF2B5EF4-FFF2-40B4-BE49-F238E27FC236}">
                <a16:creationId xmlns:a16="http://schemas.microsoft.com/office/drawing/2014/main" id="{039EAD12-DDC1-9C26-A702-A5CA7E94256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2453952"/>
            <a:ext cx="9828795" cy="2675833"/>
          </a:xfrm>
        </p:spPr>
      </p:pic>
      <p:sp>
        <p:nvSpPr>
          <p:cNvPr id="3" name="TextBox 2">
            <a:extLst>
              <a:ext uri="{FF2B5EF4-FFF2-40B4-BE49-F238E27FC236}">
                <a16:creationId xmlns:a16="http://schemas.microsoft.com/office/drawing/2014/main" id="{475706DE-BDE5-5004-B111-CBDCF6A1FF46}"/>
              </a:ext>
            </a:extLst>
          </p:cNvPr>
          <p:cNvSpPr txBox="1"/>
          <p:nvPr/>
        </p:nvSpPr>
        <p:spPr>
          <a:xfrm>
            <a:off x="4655976" y="5617029"/>
            <a:ext cx="6288832" cy="646331"/>
          </a:xfrm>
          <a:prstGeom prst="rect">
            <a:avLst/>
          </a:prstGeom>
          <a:noFill/>
        </p:spPr>
        <p:txBody>
          <a:bodyPr wrap="square" rtlCol="0">
            <a:spAutoFit/>
          </a:bodyPr>
          <a:lstStyle/>
          <a:p>
            <a:r>
              <a:rPr lang="en-US" dirty="0"/>
              <a:t>The extreme weather events are likely to occur after the 10</a:t>
            </a:r>
            <a:r>
              <a:rPr lang="en-US" baseline="30000" dirty="0"/>
              <a:t>th</a:t>
            </a:r>
            <a:r>
              <a:rPr lang="en-US" dirty="0"/>
              <a:t> hour of the day.</a:t>
            </a:r>
            <a:endParaRPr lang="en-IN" dirty="0"/>
          </a:p>
        </p:txBody>
      </p:sp>
    </p:spTree>
    <p:extLst>
      <p:ext uri="{BB962C8B-B14F-4D97-AF65-F5344CB8AC3E}">
        <p14:creationId xmlns:p14="http://schemas.microsoft.com/office/powerpoint/2010/main" val="3084398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E32B1-3506-BD41-38E9-40E7DB4A1D3A}"/>
              </a:ext>
            </a:extLst>
          </p:cNvPr>
          <p:cNvSpPr>
            <a:spLocks noGrp="1"/>
          </p:cNvSpPr>
          <p:nvPr>
            <p:ph type="title"/>
          </p:nvPr>
        </p:nvSpPr>
        <p:spPr/>
        <p:txBody>
          <a:bodyPr>
            <a:noAutofit/>
          </a:bodyPr>
          <a:lstStyle/>
          <a:p>
            <a:r>
              <a:rPr lang="en-US" sz="2800" b="0" i="0" dirty="0">
                <a:solidFill>
                  <a:srgbClr val="24292E"/>
                </a:solidFill>
                <a:effectLst/>
                <a:latin typeface="Plus Jakarta Sans"/>
              </a:rPr>
              <a:t>What are the consequences of prolonged periods of extreme cold or heat in specific cities? How do residents adapt to such conditions?</a:t>
            </a:r>
            <a:br>
              <a:rPr lang="en-US" sz="2800" b="0" i="0" dirty="0">
                <a:solidFill>
                  <a:srgbClr val="24292E"/>
                </a:solidFill>
                <a:effectLst/>
                <a:latin typeface="Plus Jakarta Sans"/>
              </a:rPr>
            </a:br>
            <a:endParaRPr lang="en-IN" sz="2800" dirty="0"/>
          </a:p>
        </p:txBody>
      </p:sp>
      <p:sp>
        <p:nvSpPr>
          <p:cNvPr id="3" name="Content Placeholder 2">
            <a:extLst>
              <a:ext uri="{FF2B5EF4-FFF2-40B4-BE49-F238E27FC236}">
                <a16:creationId xmlns:a16="http://schemas.microsoft.com/office/drawing/2014/main" id="{5CA2CE25-E310-A5D6-4C58-808F74937C66}"/>
              </a:ext>
            </a:extLst>
          </p:cNvPr>
          <p:cNvSpPr>
            <a:spLocks noGrp="1"/>
          </p:cNvSpPr>
          <p:nvPr>
            <p:ph sz="half" idx="1"/>
          </p:nvPr>
        </p:nvSpPr>
        <p:spPr>
          <a:xfrm>
            <a:off x="1115567" y="2478024"/>
            <a:ext cx="7711191" cy="3694176"/>
          </a:xfrm>
        </p:spPr>
        <p:txBody>
          <a:bodyPr>
            <a:normAutofit/>
          </a:bodyPr>
          <a:lstStyle/>
          <a:p>
            <a:r>
              <a:rPr lang="en-US" dirty="0"/>
              <a:t>Extreme cold causes health risks, frozen pipes, and higher heating costs, while extreme heat leads to heatstroke, power outages, and water shortages. Residents adapt with heating systems or air conditioning, insulated homes, and hydration strategies. Cities use snow removal or shade trees and reflective materials to manage conditions.</a:t>
            </a:r>
            <a:endParaRPr lang="en-IN" dirty="0"/>
          </a:p>
        </p:txBody>
      </p:sp>
    </p:spTree>
    <p:extLst>
      <p:ext uri="{BB962C8B-B14F-4D97-AF65-F5344CB8AC3E}">
        <p14:creationId xmlns:p14="http://schemas.microsoft.com/office/powerpoint/2010/main" val="1897446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7179-086D-DC1C-DE09-91864BE2A993}"/>
              </a:ext>
            </a:extLst>
          </p:cNvPr>
          <p:cNvSpPr>
            <a:spLocks noGrp="1"/>
          </p:cNvSpPr>
          <p:nvPr>
            <p:ph type="title"/>
          </p:nvPr>
        </p:nvSpPr>
        <p:spPr/>
        <p:txBody>
          <a:bodyPr>
            <a:noAutofit/>
          </a:bodyPr>
          <a:lstStyle/>
          <a:p>
            <a:r>
              <a:rPr lang="en-US" sz="2800" b="0" i="0" dirty="0">
                <a:solidFill>
                  <a:srgbClr val="24292E"/>
                </a:solidFill>
                <a:effectLst/>
                <a:latin typeface="Plus Jakarta Sans"/>
              </a:rPr>
              <a:t>Investigate whether temperature anomalies (unusual deviations from the norm) coincide with certain events or environmental factors in specific cities.</a:t>
            </a:r>
            <a:br>
              <a:rPr lang="en-US" sz="2800" b="0" i="0" dirty="0">
                <a:solidFill>
                  <a:srgbClr val="24292E"/>
                </a:solidFill>
                <a:effectLst/>
                <a:latin typeface="Plus Jakarta Sans"/>
              </a:rPr>
            </a:br>
            <a:endParaRPr lang="en-IN" sz="2800" dirty="0"/>
          </a:p>
        </p:txBody>
      </p:sp>
      <p:sp>
        <p:nvSpPr>
          <p:cNvPr id="4" name="Content Placeholder 3">
            <a:extLst>
              <a:ext uri="{FF2B5EF4-FFF2-40B4-BE49-F238E27FC236}">
                <a16:creationId xmlns:a16="http://schemas.microsoft.com/office/drawing/2014/main" id="{D0E9903D-47CD-ACE3-3927-DD941E9D8CFE}"/>
              </a:ext>
            </a:extLst>
          </p:cNvPr>
          <p:cNvSpPr>
            <a:spLocks noGrp="1"/>
          </p:cNvSpPr>
          <p:nvPr>
            <p:ph sz="half" idx="2"/>
          </p:nvPr>
        </p:nvSpPr>
        <p:spPr/>
        <p:txBody>
          <a:bodyPr>
            <a:normAutofit fontScale="92500" lnSpcReduction="10000"/>
          </a:bodyPr>
          <a:lstStyle/>
          <a:p>
            <a:r>
              <a:rPr lang="en-US" dirty="0"/>
              <a:t>From the graph, it is observed that the temperature varies from 280 to 300 which is not an unusual deviation from the norma value, so it is concluded that there is no unusual deviations from the normal temperature to coincide with certain events or environmental factors in specific cities</a:t>
            </a:r>
            <a:endParaRPr lang="en-IN" dirty="0"/>
          </a:p>
        </p:txBody>
      </p:sp>
      <p:graphicFrame>
        <p:nvGraphicFramePr>
          <p:cNvPr id="5" name="Content Placeholder 4">
            <a:extLst>
              <a:ext uri="{FF2B5EF4-FFF2-40B4-BE49-F238E27FC236}">
                <a16:creationId xmlns:a16="http://schemas.microsoft.com/office/drawing/2014/main" id="{797282C8-569F-BA7D-E895-F304E7B1B33B}"/>
              </a:ext>
            </a:extLst>
          </p:cNvPr>
          <p:cNvGraphicFramePr>
            <a:graphicFrameLocks noGrp="1"/>
          </p:cNvGraphicFramePr>
          <p:nvPr>
            <p:ph sz="half" idx="1"/>
          </p:nvPr>
        </p:nvGraphicFramePr>
        <p:xfrm>
          <a:off x="1116013" y="2478088"/>
          <a:ext cx="4937125" cy="3694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07905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C0784-DADA-39AF-98CB-B0AB6F3314A9}"/>
              </a:ext>
            </a:extLst>
          </p:cNvPr>
          <p:cNvSpPr>
            <a:spLocks noGrp="1"/>
          </p:cNvSpPr>
          <p:nvPr>
            <p:ph type="title"/>
          </p:nvPr>
        </p:nvSpPr>
        <p:spPr/>
        <p:txBody>
          <a:bodyPr>
            <a:noAutofit/>
          </a:bodyPr>
          <a:lstStyle/>
          <a:p>
            <a:r>
              <a:rPr lang="en-US" sz="2800" b="0" i="0" dirty="0">
                <a:solidFill>
                  <a:srgbClr val="24292E"/>
                </a:solidFill>
                <a:effectLst/>
                <a:latin typeface="Plus Jakarta Sans"/>
              </a:rPr>
              <a:t>Identify cities prone to strong winds and the potential consequences, such as increased risk of natural disasters or challenges for transportation.</a:t>
            </a:r>
            <a:br>
              <a:rPr lang="en-US" sz="2800" b="0" i="0" dirty="0">
                <a:solidFill>
                  <a:srgbClr val="24292E"/>
                </a:solidFill>
                <a:effectLst/>
                <a:latin typeface="Plus Jakarta Sans"/>
              </a:rPr>
            </a:br>
            <a:endParaRPr lang="en-IN" sz="2800" dirty="0"/>
          </a:p>
        </p:txBody>
      </p:sp>
      <p:pic>
        <p:nvPicPr>
          <p:cNvPr id="6" name="Content Placeholder 5">
            <a:extLst>
              <a:ext uri="{FF2B5EF4-FFF2-40B4-BE49-F238E27FC236}">
                <a16:creationId xmlns:a16="http://schemas.microsoft.com/office/drawing/2014/main" id="{BAF26747-341E-C86A-D211-C8F3A9AF685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09867" y="2716041"/>
            <a:ext cx="2534004" cy="2229161"/>
          </a:xfrm>
        </p:spPr>
      </p:pic>
      <p:sp>
        <p:nvSpPr>
          <p:cNvPr id="4" name="Content Placeholder 3">
            <a:extLst>
              <a:ext uri="{FF2B5EF4-FFF2-40B4-BE49-F238E27FC236}">
                <a16:creationId xmlns:a16="http://schemas.microsoft.com/office/drawing/2014/main" id="{D7F7FFF3-D85E-EFA2-C939-72526DCFF442}"/>
              </a:ext>
            </a:extLst>
          </p:cNvPr>
          <p:cNvSpPr>
            <a:spLocks noGrp="1"/>
          </p:cNvSpPr>
          <p:nvPr>
            <p:ph sz="half" idx="2"/>
          </p:nvPr>
        </p:nvSpPr>
        <p:spPr>
          <a:xfrm>
            <a:off x="4394719" y="2478024"/>
            <a:ext cx="6888978" cy="3694176"/>
          </a:xfrm>
        </p:spPr>
        <p:txBody>
          <a:bodyPr>
            <a:normAutofit fontScale="92500" lnSpcReduction="10000"/>
          </a:bodyPr>
          <a:lstStyle/>
          <a:p>
            <a:r>
              <a:rPr lang="en-US" dirty="0"/>
              <a:t>For the high values of wind speed which are strong winds, there is no extreme weather condition from the given data. However generally Strong winds, especially during cyclones or typhoons, significantly increase the risk of natural disasters, causing widespread flooding, landslides, and structural damage. Strong winds disrupt transportation by causing flight cancellations, road blockages from fallen trees, and train service delays due to obstructions. </a:t>
            </a:r>
            <a:endParaRPr lang="en-IN" dirty="0"/>
          </a:p>
        </p:txBody>
      </p:sp>
    </p:spTree>
    <p:extLst>
      <p:ext uri="{BB962C8B-B14F-4D97-AF65-F5344CB8AC3E}">
        <p14:creationId xmlns:p14="http://schemas.microsoft.com/office/powerpoint/2010/main" val="37914968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AB95E-E25A-29E8-3A76-54F1B6C5730D}"/>
              </a:ext>
            </a:extLst>
          </p:cNvPr>
          <p:cNvSpPr>
            <a:spLocks noGrp="1"/>
          </p:cNvSpPr>
          <p:nvPr>
            <p:ph type="title"/>
          </p:nvPr>
        </p:nvSpPr>
        <p:spPr/>
        <p:txBody>
          <a:bodyPr>
            <a:noAutofit/>
          </a:bodyPr>
          <a:lstStyle/>
          <a:p>
            <a:r>
              <a:rPr lang="en-US" sz="2800" b="0" i="0" dirty="0">
                <a:solidFill>
                  <a:srgbClr val="24292E"/>
                </a:solidFill>
                <a:effectLst/>
                <a:latin typeface="Plus Jakarta Sans"/>
              </a:rPr>
              <a:t>Explore whether wind speed and direction influence the frequency and severity of weather-related events (e.g., hurricanes, storms) in coastal cities.</a:t>
            </a:r>
            <a:br>
              <a:rPr lang="en-US" sz="2800" b="0" i="0" dirty="0">
                <a:solidFill>
                  <a:srgbClr val="24292E"/>
                </a:solidFill>
                <a:effectLst/>
                <a:latin typeface="Plus Jakarta Sans"/>
              </a:rPr>
            </a:br>
            <a:endParaRPr lang="en-IN" sz="2800" dirty="0"/>
          </a:p>
        </p:txBody>
      </p:sp>
      <p:graphicFrame>
        <p:nvGraphicFramePr>
          <p:cNvPr id="6" name="Content Placeholder 5">
            <a:extLst>
              <a:ext uri="{FF2B5EF4-FFF2-40B4-BE49-F238E27FC236}">
                <a16:creationId xmlns:a16="http://schemas.microsoft.com/office/drawing/2014/main" id="{CED220C7-E7C1-2A5F-A894-1E4168F9DBF5}"/>
              </a:ext>
            </a:extLst>
          </p:cNvPr>
          <p:cNvGraphicFramePr>
            <a:graphicFrameLocks noGrp="1"/>
          </p:cNvGraphicFramePr>
          <p:nvPr>
            <p:ph sz="half" idx="1"/>
            <p:extLst>
              <p:ext uri="{D42A27DB-BD31-4B8C-83A1-F6EECF244321}">
                <p14:modId xmlns:p14="http://schemas.microsoft.com/office/powerpoint/2010/main" val="1663507567"/>
              </p:ext>
            </p:extLst>
          </p:nvPr>
        </p:nvGraphicFramePr>
        <p:xfrm>
          <a:off x="541176" y="1728216"/>
          <a:ext cx="5645020" cy="5008520"/>
        </p:xfrm>
        <a:graphic>
          <a:graphicData uri="http://schemas.openxmlformats.org/drawingml/2006/table">
            <a:tbl>
              <a:tblPr>
                <a:tableStyleId>{5C22544A-7EE6-4342-B048-85BDC9FD1C3A}</a:tableStyleId>
              </a:tblPr>
              <a:tblGrid>
                <a:gridCol w="1262240">
                  <a:extLst>
                    <a:ext uri="{9D8B030D-6E8A-4147-A177-3AD203B41FA5}">
                      <a16:colId xmlns:a16="http://schemas.microsoft.com/office/drawing/2014/main" val="824981410"/>
                    </a:ext>
                  </a:extLst>
                </a:gridCol>
                <a:gridCol w="1507676">
                  <a:extLst>
                    <a:ext uri="{9D8B030D-6E8A-4147-A177-3AD203B41FA5}">
                      <a16:colId xmlns:a16="http://schemas.microsoft.com/office/drawing/2014/main" val="1878050508"/>
                    </a:ext>
                  </a:extLst>
                </a:gridCol>
                <a:gridCol w="2875104">
                  <a:extLst>
                    <a:ext uri="{9D8B030D-6E8A-4147-A177-3AD203B41FA5}">
                      <a16:colId xmlns:a16="http://schemas.microsoft.com/office/drawing/2014/main" val="1802554814"/>
                    </a:ext>
                  </a:extLst>
                </a:gridCol>
              </a:tblGrid>
              <a:tr h="91064">
                <a:tc>
                  <a:txBody>
                    <a:bodyPr/>
                    <a:lstStyle/>
                    <a:p>
                      <a:pPr algn="l" fontAlgn="b"/>
                      <a:r>
                        <a:rPr lang="en-IN" sz="400" u="none" strike="noStrike">
                          <a:effectLst/>
                        </a:rPr>
                        <a:t>wind_speed</a:t>
                      </a:r>
                      <a:endParaRPr lang="en-IN" sz="400" b="1" i="0" u="none" strike="noStrike">
                        <a:solidFill>
                          <a:srgbClr val="FFFFFF"/>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wind_direction</a:t>
                      </a:r>
                      <a:endParaRPr lang="en-IN" sz="400" b="1" i="0" u="none" strike="noStrike">
                        <a:solidFill>
                          <a:srgbClr val="FFFFFF"/>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weather_description</a:t>
                      </a:r>
                      <a:endParaRPr lang="en-IN" sz="400" b="1" i="0" u="none" strike="noStrike">
                        <a:solidFill>
                          <a:srgbClr val="FFFFFF"/>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4209757563"/>
                  </a:ext>
                </a:extLst>
              </a:tr>
              <a:tr h="91064">
                <a:tc>
                  <a:txBody>
                    <a:bodyPr/>
                    <a:lstStyle/>
                    <a:p>
                      <a:pPr algn="l" fontAlgn="b"/>
                      <a:r>
                        <a:rPr lang="en-IN" sz="400" u="none" strike="noStrike">
                          <a:effectLst/>
                        </a:rPr>
                        <a:t>2</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160</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fog</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3685698697"/>
                  </a:ext>
                </a:extLst>
              </a:tr>
              <a:tr h="91064">
                <a:tc>
                  <a:txBody>
                    <a:bodyPr/>
                    <a:lstStyle/>
                    <a:p>
                      <a:pPr algn="l" fontAlgn="b"/>
                      <a:r>
                        <a:rPr lang="en-IN" sz="400" u="none" strike="noStrike">
                          <a:effectLst/>
                        </a:rPr>
                        <a:t>2</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180</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heavy thunderstorm</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4025942869"/>
                  </a:ext>
                </a:extLst>
              </a:tr>
              <a:tr h="91064">
                <a:tc>
                  <a:txBody>
                    <a:bodyPr/>
                    <a:lstStyle/>
                    <a:p>
                      <a:pPr algn="l" fontAlgn="b"/>
                      <a:r>
                        <a:rPr lang="en-IN" sz="400" u="none" strike="noStrike" dirty="0">
                          <a:effectLst/>
                        </a:rPr>
                        <a:t>2</a:t>
                      </a:r>
                      <a:endParaRPr lang="en-IN" sz="400" b="0" i="0" u="none" strike="noStrike" dirty="0">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188</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sky is clear</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2833160384"/>
                  </a:ext>
                </a:extLst>
              </a:tr>
              <a:tr h="91064">
                <a:tc>
                  <a:txBody>
                    <a:bodyPr/>
                    <a:lstStyle/>
                    <a:p>
                      <a:pPr algn="l" fontAlgn="b"/>
                      <a:r>
                        <a:rPr lang="en-IN" sz="400" u="none" strike="noStrike">
                          <a:effectLst/>
                        </a:rPr>
                        <a:t>3</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78</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proximity thunderstorm with drizzle</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2413784997"/>
                  </a:ext>
                </a:extLst>
              </a:tr>
              <a:tr h="91064">
                <a:tc>
                  <a:txBody>
                    <a:bodyPr/>
                    <a:lstStyle/>
                    <a:p>
                      <a:pPr algn="l" fontAlgn="b"/>
                      <a:r>
                        <a:rPr lang="en-IN" sz="400" u="none" strike="noStrike">
                          <a:effectLst/>
                        </a:rPr>
                        <a:t>3</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95</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tornado</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3325889824"/>
                  </a:ext>
                </a:extLst>
              </a:tr>
              <a:tr h="91064">
                <a:tc>
                  <a:txBody>
                    <a:bodyPr/>
                    <a:lstStyle/>
                    <a:p>
                      <a:pPr algn="l" fontAlgn="b"/>
                      <a:r>
                        <a:rPr lang="en-IN" sz="400" u="none" strike="noStrike">
                          <a:effectLst/>
                        </a:rPr>
                        <a:t>3</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96</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shower drizzle</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3095870029"/>
                  </a:ext>
                </a:extLst>
              </a:tr>
              <a:tr h="91064">
                <a:tc>
                  <a:txBody>
                    <a:bodyPr/>
                    <a:lstStyle/>
                    <a:p>
                      <a:pPr algn="l" fontAlgn="b"/>
                      <a:r>
                        <a:rPr lang="en-IN" sz="400" u="none" strike="noStrike">
                          <a:effectLst/>
                        </a:rPr>
                        <a:t>3</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139</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dirty="0">
                          <a:effectLst/>
                        </a:rPr>
                        <a:t>volcanic ash</a:t>
                      </a:r>
                      <a:endParaRPr lang="en-IN" sz="400" b="0" i="0" u="none" strike="noStrike" dirty="0">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2761127681"/>
                  </a:ext>
                </a:extLst>
              </a:tr>
              <a:tr h="91064">
                <a:tc>
                  <a:txBody>
                    <a:bodyPr/>
                    <a:lstStyle/>
                    <a:p>
                      <a:pPr algn="l" fontAlgn="b"/>
                      <a:r>
                        <a:rPr lang="en-IN" sz="400" u="none" strike="noStrike">
                          <a:effectLst/>
                        </a:rPr>
                        <a:t>3</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146</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light intensity drizzle rain</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2592065618"/>
                  </a:ext>
                </a:extLst>
              </a:tr>
              <a:tr h="91064">
                <a:tc>
                  <a:txBody>
                    <a:bodyPr/>
                    <a:lstStyle/>
                    <a:p>
                      <a:pPr algn="l" fontAlgn="b"/>
                      <a:r>
                        <a:rPr lang="en-IN" sz="400" u="none" strike="noStrike">
                          <a:effectLst/>
                        </a:rPr>
                        <a:t>3</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155</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dirty="0">
                          <a:effectLst/>
                        </a:rPr>
                        <a:t>proximity sand/dust whirls</a:t>
                      </a:r>
                      <a:endParaRPr lang="en-IN" sz="400" b="0" i="0" u="none" strike="noStrike" dirty="0">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2704171917"/>
                  </a:ext>
                </a:extLst>
              </a:tr>
              <a:tr h="91064">
                <a:tc>
                  <a:txBody>
                    <a:bodyPr/>
                    <a:lstStyle/>
                    <a:p>
                      <a:pPr algn="l" fontAlgn="b"/>
                      <a:r>
                        <a:rPr lang="en-IN" sz="400" u="none" strike="noStrike">
                          <a:effectLst/>
                        </a:rPr>
                        <a:t>3</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158</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drizzle</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2059765028"/>
                  </a:ext>
                </a:extLst>
              </a:tr>
              <a:tr h="91064">
                <a:tc>
                  <a:txBody>
                    <a:bodyPr/>
                    <a:lstStyle/>
                    <a:p>
                      <a:pPr algn="l" fontAlgn="b"/>
                      <a:r>
                        <a:rPr lang="en-IN" sz="400" u="none" strike="noStrike">
                          <a:effectLst/>
                        </a:rPr>
                        <a:t>3</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158</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heavy intensity drizzle</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1325784588"/>
                  </a:ext>
                </a:extLst>
              </a:tr>
              <a:tr h="91064">
                <a:tc>
                  <a:txBody>
                    <a:bodyPr/>
                    <a:lstStyle/>
                    <a:p>
                      <a:pPr algn="l" fontAlgn="b"/>
                      <a:r>
                        <a:rPr lang="en-IN" sz="400" u="none" strike="noStrike">
                          <a:effectLst/>
                        </a:rPr>
                        <a:t>3</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161</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light intensity drizzle</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2557101615"/>
                  </a:ext>
                </a:extLst>
              </a:tr>
              <a:tr h="91064">
                <a:tc>
                  <a:txBody>
                    <a:bodyPr/>
                    <a:lstStyle/>
                    <a:p>
                      <a:pPr algn="l" fontAlgn="b"/>
                      <a:r>
                        <a:rPr lang="en-IN" sz="400" u="none" strike="noStrike">
                          <a:effectLst/>
                        </a:rPr>
                        <a:t>3</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169</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mist</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3825192136"/>
                  </a:ext>
                </a:extLst>
              </a:tr>
              <a:tr h="91064">
                <a:tc>
                  <a:txBody>
                    <a:bodyPr/>
                    <a:lstStyle/>
                    <a:p>
                      <a:pPr algn="l" fontAlgn="b"/>
                      <a:r>
                        <a:rPr lang="en-IN" sz="400" u="none" strike="noStrike">
                          <a:effectLst/>
                        </a:rPr>
                        <a:t>3</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171</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proximity thunderstorm</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4099982312"/>
                  </a:ext>
                </a:extLst>
              </a:tr>
              <a:tr h="91064">
                <a:tc>
                  <a:txBody>
                    <a:bodyPr/>
                    <a:lstStyle/>
                    <a:p>
                      <a:pPr algn="l" fontAlgn="b"/>
                      <a:r>
                        <a:rPr lang="en-IN" sz="400" u="none" strike="noStrike">
                          <a:effectLst/>
                        </a:rPr>
                        <a:t>3</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173</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very heavy rain</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2282059795"/>
                  </a:ext>
                </a:extLst>
              </a:tr>
              <a:tr h="91064">
                <a:tc>
                  <a:txBody>
                    <a:bodyPr/>
                    <a:lstStyle/>
                    <a:p>
                      <a:pPr algn="l" fontAlgn="b"/>
                      <a:r>
                        <a:rPr lang="en-IN" sz="400" u="none" strike="noStrike">
                          <a:effectLst/>
                        </a:rPr>
                        <a:t>3</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177</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overcast clouds</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1686776350"/>
                  </a:ext>
                </a:extLst>
              </a:tr>
              <a:tr h="91064">
                <a:tc>
                  <a:txBody>
                    <a:bodyPr/>
                    <a:lstStyle/>
                    <a:p>
                      <a:pPr algn="l" fontAlgn="b"/>
                      <a:r>
                        <a:rPr lang="en-IN" sz="400" u="none" strike="noStrike">
                          <a:effectLst/>
                        </a:rPr>
                        <a:t>3</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177</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heavy intensity rain</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3079980227"/>
                  </a:ext>
                </a:extLst>
              </a:tr>
              <a:tr h="91064">
                <a:tc>
                  <a:txBody>
                    <a:bodyPr/>
                    <a:lstStyle/>
                    <a:p>
                      <a:pPr algn="l" fontAlgn="b"/>
                      <a:r>
                        <a:rPr lang="en-IN" sz="400" u="none" strike="noStrike">
                          <a:effectLst/>
                        </a:rPr>
                        <a:t>3</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178</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haze</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3545856395"/>
                  </a:ext>
                </a:extLst>
              </a:tr>
              <a:tr h="91064">
                <a:tc>
                  <a:txBody>
                    <a:bodyPr/>
                    <a:lstStyle/>
                    <a:p>
                      <a:pPr algn="l" fontAlgn="b"/>
                      <a:r>
                        <a:rPr lang="en-IN" sz="400" u="none" strike="noStrike">
                          <a:effectLst/>
                        </a:rPr>
                        <a:t>3</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180</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broken clouds</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2057978847"/>
                  </a:ext>
                </a:extLst>
              </a:tr>
              <a:tr h="91064">
                <a:tc>
                  <a:txBody>
                    <a:bodyPr/>
                    <a:lstStyle/>
                    <a:p>
                      <a:pPr algn="l" fontAlgn="b"/>
                      <a:r>
                        <a:rPr lang="en-IN" sz="400" u="none" strike="noStrike">
                          <a:effectLst/>
                        </a:rPr>
                        <a:t>3</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180</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light rain</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742306282"/>
                  </a:ext>
                </a:extLst>
              </a:tr>
              <a:tr h="91064">
                <a:tc>
                  <a:txBody>
                    <a:bodyPr/>
                    <a:lstStyle/>
                    <a:p>
                      <a:pPr algn="l" fontAlgn="b"/>
                      <a:r>
                        <a:rPr lang="en-IN" sz="400" u="none" strike="noStrike">
                          <a:effectLst/>
                        </a:rPr>
                        <a:t>3</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180</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moderate rain</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1821156973"/>
                  </a:ext>
                </a:extLst>
              </a:tr>
              <a:tr h="91064">
                <a:tc>
                  <a:txBody>
                    <a:bodyPr/>
                    <a:lstStyle/>
                    <a:p>
                      <a:pPr algn="l" fontAlgn="b"/>
                      <a:r>
                        <a:rPr lang="en-IN" sz="400" u="none" strike="noStrike">
                          <a:effectLst/>
                        </a:rPr>
                        <a:t>3</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182</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scattered clouds</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2936688286"/>
                  </a:ext>
                </a:extLst>
              </a:tr>
              <a:tr h="91064">
                <a:tc>
                  <a:txBody>
                    <a:bodyPr/>
                    <a:lstStyle/>
                    <a:p>
                      <a:pPr algn="l" fontAlgn="b"/>
                      <a:r>
                        <a:rPr lang="en-IN" sz="400" u="none" strike="noStrike">
                          <a:effectLst/>
                        </a:rPr>
                        <a:t>3</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188</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few clouds</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3886284537"/>
                  </a:ext>
                </a:extLst>
              </a:tr>
              <a:tr h="91064">
                <a:tc>
                  <a:txBody>
                    <a:bodyPr/>
                    <a:lstStyle/>
                    <a:p>
                      <a:pPr algn="l" fontAlgn="b"/>
                      <a:r>
                        <a:rPr lang="en-IN" sz="400" u="none" strike="noStrike">
                          <a:effectLst/>
                        </a:rPr>
                        <a:t>3</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194</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smoke</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2369255532"/>
                  </a:ext>
                </a:extLst>
              </a:tr>
              <a:tr h="91064">
                <a:tc>
                  <a:txBody>
                    <a:bodyPr/>
                    <a:lstStyle/>
                    <a:p>
                      <a:pPr algn="l" fontAlgn="b"/>
                      <a:r>
                        <a:rPr lang="en-IN" sz="400" u="none" strike="noStrike">
                          <a:effectLst/>
                        </a:rPr>
                        <a:t>4</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121</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thunderstorm with drizzle</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3301624907"/>
                  </a:ext>
                </a:extLst>
              </a:tr>
              <a:tr h="91064">
                <a:tc>
                  <a:txBody>
                    <a:bodyPr/>
                    <a:lstStyle/>
                    <a:p>
                      <a:pPr algn="l" fontAlgn="b"/>
                      <a:r>
                        <a:rPr lang="en-IN" sz="400" u="none" strike="noStrike">
                          <a:effectLst/>
                        </a:rPr>
                        <a:t>4</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162</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proximity thunderstorm with rain</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992655321"/>
                  </a:ext>
                </a:extLst>
              </a:tr>
              <a:tr h="91064">
                <a:tc>
                  <a:txBody>
                    <a:bodyPr/>
                    <a:lstStyle/>
                    <a:p>
                      <a:pPr algn="l" fontAlgn="b"/>
                      <a:r>
                        <a:rPr lang="en-IN" sz="400" u="none" strike="noStrike">
                          <a:effectLst/>
                        </a:rPr>
                        <a:t>4</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169</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thunderstorm with light drizzle</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4206228692"/>
                  </a:ext>
                </a:extLst>
              </a:tr>
              <a:tr h="91064">
                <a:tc>
                  <a:txBody>
                    <a:bodyPr/>
                    <a:lstStyle/>
                    <a:p>
                      <a:pPr algn="l" fontAlgn="b"/>
                      <a:r>
                        <a:rPr lang="en-IN" sz="400" u="none" strike="noStrike">
                          <a:effectLst/>
                        </a:rPr>
                        <a:t>4</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172</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thunderstorm</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1741506446"/>
                  </a:ext>
                </a:extLst>
              </a:tr>
              <a:tr h="91064">
                <a:tc>
                  <a:txBody>
                    <a:bodyPr/>
                    <a:lstStyle/>
                    <a:p>
                      <a:pPr algn="l" fontAlgn="b"/>
                      <a:r>
                        <a:rPr lang="en-IN" sz="400" u="none" strike="noStrike">
                          <a:effectLst/>
                        </a:rPr>
                        <a:t>4</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178</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light intensity shower rain</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2322717818"/>
                  </a:ext>
                </a:extLst>
              </a:tr>
              <a:tr h="91064">
                <a:tc>
                  <a:txBody>
                    <a:bodyPr/>
                    <a:lstStyle/>
                    <a:p>
                      <a:pPr algn="l" fontAlgn="b"/>
                      <a:r>
                        <a:rPr lang="en-IN" sz="400" u="none" strike="noStrike">
                          <a:effectLst/>
                        </a:rPr>
                        <a:t>4</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180</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thunderstorm with rain</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3464008931"/>
                  </a:ext>
                </a:extLst>
              </a:tr>
              <a:tr h="91064">
                <a:tc>
                  <a:txBody>
                    <a:bodyPr/>
                    <a:lstStyle/>
                    <a:p>
                      <a:pPr algn="l" fontAlgn="b"/>
                      <a:r>
                        <a:rPr lang="en-IN" sz="400" u="none" strike="noStrike">
                          <a:effectLst/>
                        </a:rPr>
                        <a:t>4</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181</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snow</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2548296167"/>
                  </a:ext>
                </a:extLst>
              </a:tr>
              <a:tr h="91064">
                <a:tc>
                  <a:txBody>
                    <a:bodyPr/>
                    <a:lstStyle/>
                    <a:p>
                      <a:pPr algn="l" fontAlgn="b"/>
                      <a:r>
                        <a:rPr lang="en-IN" sz="400" u="none" strike="noStrike">
                          <a:effectLst/>
                        </a:rPr>
                        <a:t>4</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182</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thunderstorm with heavy rain</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2593765666"/>
                  </a:ext>
                </a:extLst>
              </a:tr>
              <a:tr h="91064">
                <a:tc>
                  <a:txBody>
                    <a:bodyPr/>
                    <a:lstStyle/>
                    <a:p>
                      <a:pPr algn="l" fontAlgn="b"/>
                      <a:r>
                        <a:rPr lang="en-IN" sz="400" u="none" strike="noStrike">
                          <a:effectLst/>
                        </a:rPr>
                        <a:t>4</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183</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thunderstorm with light rain</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1794822300"/>
                  </a:ext>
                </a:extLst>
              </a:tr>
              <a:tr h="91064">
                <a:tc>
                  <a:txBody>
                    <a:bodyPr/>
                    <a:lstStyle/>
                    <a:p>
                      <a:pPr algn="l" fontAlgn="b"/>
                      <a:r>
                        <a:rPr lang="en-IN" sz="400" u="none" strike="noStrike">
                          <a:effectLst/>
                        </a:rPr>
                        <a:t>4</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193</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proximity moderate rain</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539354302"/>
                  </a:ext>
                </a:extLst>
              </a:tr>
              <a:tr h="91064">
                <a:tc>
                  <a:txBody>
                    <a:bodyPr/>
                    <a:lstStyle/>
                    <a:p>
                      <a:pPr algn="l" fontAlgn="b"/>
                      <a:r>
                        <a:rPr lang="en-IN" sz="400" u="none" strike="noStrike">
                          <a:effectLst/>
                        </a:rPr>
                        <a:t>4</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194</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proximity shower rain</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1827888489"/>
                  </a:ext>
                </a:extLst>
              </a:tr>
              <a:tr h="91064">
                <a:tc>
                  <a:txBody>
                    <a:bodyPr/>
                    <a:lstStyle/>
                    <a:p>
                      <a:pPr algn="l" fontAlgn="b"/>
                      <a:r>
                        <a:rPr lang="en-IN" sz="400" u="none" strike="noStrike">
                          <a:effectLst/>
                        </a:rPr>
                        <a:t>4</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214</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light snow</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3133780949"/>
                  </a:ext>
                </a:extLst>
              </a:tr>
              <a:tr h="91064">
                <a:tc>
                  <a:txBody>
                    <a:bodyPr/>
                    <a:lstStyle/>
                    <a:p>
                      <a:pPr algn="l" fontAlgn="b"/>
                      <a:r>
                        <a:rPr lang="en-IN" sz="400" u="none" strike="noStrike">
                          <a:effectLst/>
                        </a:rPr>
                        <a:t>4</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252</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sleet</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2933164877"/>
                  </a:ext>
                </a:extLst>
              </a:tr>
              <a:tr h="91064">
                <a:tc>
                  <a:txBody>
                    <a:bodyPr/>
                    <a:lstStyle/>
                    <a:p>
                      <a:pPr algn="l" fontAlgn="b"/>
                      <a:r>
                        <a:rPr lang="en-IN" sz="400" u="none" strike="noStrike">
                          <a:effectLst/>
                        </a:rPr>
                        <a:t>4</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340</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thunderstorm with heavy drizzle</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1511298179"/>
                  </a:ext>
                </a:extLst>
              </a:tr>
              <a:tr h="91064">
                <a:tc>
                  <a:txBody>
                    <a:bodyPr/>
                    <a:lstStyle/>
                    <a:p>
                      <a:pPr algn="l" fontAlgn="b"/>
                      <a:r>
                        <a:rPr lang="en-IN" sz="400" u="none" strike="noStrike">
                          <a:effectLst/>
                        </a:rPr>
                        <a:t>5</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108</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freezing rain</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2253142291"/>
                  </a:ext>
                </a:extLst>
              </a:tr>
              <a:tr h="91064">
                <a:tc>
                  <a:txBody>
                    <a:bodyPr/>
                    <a:lstStyle/>
                    <a:p>
                      <a:pPr algn="l" fontAlgn="b"/>
                      <a:r>
                        <a:rPr lang="en-IN" sz="400" u="none" strike="noStrike">
                          <a:effectLst/>
                        </a:rPr>
                        <a:t>5</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150</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sand/dust whirls</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4065273511"/>
                  </a:ext>
                </a:extLst>
              </a:tr>
              <a:tr h="91064">
                <a:tc>
                  <a:txBody>
                    <a:bodyPr/>
                    <a:lstStyle/>
                    <a:p>
                      <a:pPr algn="l" fontAlgn="b"/>
                      <a:r>
                        <a:rPr lang="en-IN" sz="400" u="none" strike="noStrike">
                          <a:effectLst/>
                        </a:rPr>
                        <a:t>5</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150</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rain and snow</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1208591067"/>
                  </a:ext>
                </a:extLst>
              </a:tr>
              <a:tr h="91064">
                <a:tc>
                  <a:txBody>
                    <a:bodyPr/>
                    <a:lstStyle/>
                    <a:p>
                      <a:pPr algn="l" fontAlgn="b"/>
                      <a:r>
                        <a:rPr lang="en-IN" sz="400" u="none" strike="noStrike">
                          <a:effectLst/>
                        </a:rPr>
                        <a:t>5</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189</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dust</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4143038243"/>
                  </a:ext>
                </a:extLst>
              </a:tr>
              <a:tr h="91064">
                <a:tc>
                  <a:txBody>
                    <a:bodyPr/>
                    <a:lstStyle/>
                    <a:p>
                      <a:pPr algn="l" fontAlgn="b"/>
                      <a:r>
                        <a:rPr lang="en-IN" sz="400" u="none" strike="noStrike">
                          <a:effectLst/>
                        </a:rPr>
                        <a:t>5</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196</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heavy intensity shower rain</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1585208157"/>
                  </a:ext>
                </a:extLst>
              </a:tr>
              <a:tr h="91064">
                <a:tc>
                  <a:txBody>
                    <a:bodyPr/>
                    <a:lstStyle/>
                    <a:p>
                      <a:pPr algn="l" fontAlgn="b"/>
                      <a:r>
                        <a:rPr lang="en-IN" sz="400" u="none" strike="noStrike">
                          <a:effectLst/>
                        </a:rPr>
                        <a:t>5</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198</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light rain and snow</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1990685741"/>
                  </a:ext>
                </a:extLst>
              </a:tr>
              <a:tr h="91064">
                <a:tc>
                  <a:txBody>
                    <a:bodyPr/>
                    <a:lstStyle/>
                    <a:p>
                      <a:pPr algn="l" fontAlgn="b"/>
                      <a:r>
                        <a:rPr lang="en-IN" sz="400" u="none" strike="noStrike">
                          <a:effectLst/>
                        </a:rPr>
                        <a:t>5</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198</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shower rain</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3367522773"/>
                  </a:ext>
                </a:extLst>
              </a:tr>
              <a:tr h="91064">
                <a:tc>
                  <a:txBody>
                    <a:bodyPr/>
                    <a:lstStyle/>
                    <a:p>
                      <a:pPr algn="l" fontAlgn="b"/>
                      <a:r>
                        <a:rPr lang="en-IN" sz="400" u="none" strike="noStrike">
                          <a:effectLst/>
                        </a:rPr>
                        <a:t>5</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211</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heavy snow</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3452635211"/>
                  </a:ext>
                </a:extLst>
              </a:tr>
              <a:tr h="91064">
                <a:tc>
                  <a:txBody>
                    <a:bodyPr/>
                    <a:lstStyle/>
                    <a:p>
                      <a:pPr algn="l" fontAlgn="b"/>
                      <a:r>
                        <a:rPr lang="en-IN" sz="400" u="none" strike="noStrike">
                          <a:effectLst/>
                        </a:rPr>
                        <a:t>5</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215</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shower snow</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2325134253"/>
                  </a:ext>
                </a:extLst>
              </a:tr>
              <a:tr h="91064">
                <a:tc>
                  <a:txBody>
                    <a:bodyPr/>
                    <a:lstStyle/>
                    <a:p>
                      <a:pPr algn="l" fontAlgn="b"/>
                      <a:r>
                        <a:rPr lang="en-IN" sz="400" u="none" strike="noStrike">
                          <a:effectLst/>
                        </a:rPr>
                        <a:t>6</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233</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heavy shower snow</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2797762246"/>
                  </a:ext>
                </a:extLst>
              </a:tr>
              <a:tr h="91064">
                <a:tc>
                  <a:txBody>
                    <a:bodyPr/>
                    <a:lstStyle/>
                    <a:p>
                      <a:pPr algn="l" fontAlgn="b"/>
                      <a:r>
                        <a:rPr lang="en-IN" sz="400" u="none" strike="noStrike">
                          <a:effectLst/>
                        </a:rPr>
                        <a:t>6</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234</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light shower sleet</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4183188963"/>
                  </a:ext>
                </a:extLst>
              </a:tr>
              <a:tr h="91064">
                <a:tc>
                  <a:txBody>
                    <a:bodyPr/>
                    <a:lstStyle/>
                    <a:p>
                      <a:pPr algn="l" fontAlgn="b"/>
                      <a:r>
                        <a:rPr lang="en-IN" sz="400" u="none" strike="noStrike">
                          <a:effectLst/>
                        </a:rPr>
                        <a:t>6</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245</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light shower snow</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3576153200"/>
                  </a:ext>
                </a:extLst>
              </a:tr>
              <a:tr h="91064">
                <a:tc>
                  <a:txBody>
                    <a:bodyPr/>
                    <a:lstStyle/>
                    <a:p>
                      <a:pPr algn="l" fontAlgn="b"/>
                      <a:r>
                        <a:rPr lang="en-IN" sz="400" u="none" strike="noStrike">
                          <a:effectLst/>
                        </a:rPr>
                        <a:t>7</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212</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sand</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555092250"/>
                  </a:ext>
                </a:extLst>
              </a:tr>
              <a:tr h="91064">
                <a:tc>
                  <a:txBody>
                    <a:bodyPr/>
                    <a:lstStyle/>
                    <a:p>
                      <a:pPr algn="l" fontAlgn="b"/>
                      <a:r>
                        <a:rPr lang="en-IN" sz="400" u="none" strike="noStrike">
                          <a:effectLst/>
                        </a:rPr>
                        <a:t>7</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252</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squalls</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3725421153"/>
                  </a:ext>
                </a:extLst>
              </a:tr>
              <a:tr h="91064">
                <a:tc>
                  <a:txBody>
                    <a:bodyPr/>
                    <a:lstStyle/>
                    <a:p>
                      <a:pPr algn="l" fontAlgn="b"/>
                      <a:r>
                        <a:rPr lang="en-IN" sz="400" u="none" strike="noStrike">
                          <a:effectLst/>
                        </a:rPr>
                        <a:t>8</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295</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ragged thunderstorm</a:t>
                      </a:r>
                      <a:endParaRPr lang="en-IN" sz="400" b="0" i="0" u="none" strike="noStrike">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1775275785"/>
                  </a:ext>
                </a:extLst>
              </a:tr>
              <a:tr h="91064">
                <a:tc>
                  <a:txBody>
                    <a:bodyPr/>
                    <a:lstStyle/>
                    <a:p>
                      <a:pPr algn="l" fontAlgn="b"/>
                      <a:r>
                        <a:rPr lang="en-IN" sz="400" u="none" strike="noStrike">
                          <a:effectLst/>
                        </a:rPr>
                        <a:t>9</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a:effectLst/>
                        </a:rPr>
                        <a:t>254</a:t>
                      </a:r>
                      <a:endParaRPr lang="en-IN" sz="400" b="0" i="0" u="none" strike="noStrike">
                        <a:solidFill>
                          <a:srgbClr val="000000"/>
                        </a:solidFill>
                        <a:effectLst/>
                        <a:latin typeface="Calibri" panose="020F0502020204030204" pitchFamily="34" charset="0"/>
                      </a:endParaRPr>
                    </a:p>
                  </a:txBody>
                  <a:tcPr marL="2799" marR="2799" marT="2799" marB="0" anchor="b"/>
                </a:tc>
                <a:tc>
                  <a:txBody>
                    <a:bodyPr/>
                    <a:lstStyle/>
                    <a:p>
                      <a:pPr algn="l" fontAlgn="b"/>
                      <a:r>
                        <a:rPr lang="en-IN" sz="400" u="none" strike="noStrike" dirty="0">
                          <a:effectLst/>
                        </a:rPr>
                        <a:t>ragged shower rain</a:t>
                      </a:r>
                      <a:endParaRPr lang="en-IN" sz="400" b="0" i="0" u="none" strike="noStrike" dirty="0">
                        <a:solidFill>
                          <a:srgbClr val="000000"/>
                        </a:solidFill>
                        <a:effectLst/>
                        <a:latin typeface="Calibri" panose="020F0502020204030204" pitchFamily="34" charset="0"/>
                      </a:endParaRPr>
                    </a:p>
                  </a:txBody>
                  <a:tcPr marL="2799" marR="2799" marT="2799" marB="0" anchor="b"/>
                </a:tc>
                <a:extLst>
                  <a:ext uri="{0D108BD9-81ED-4DB2-BD59-A6C34878D82A}">
                    <a16:rowId xmlns:a16="http://schemas.microsoft.com/office/drawing/2014/main" val="1957939758"/>
                  </a:ext>
                </a:extLst>
              </a:tr>
            </a:tbl>
          </a:graphicData>
        </a:graphic>
      </p:graphicFrame>
      <p:sp>
        <p:nvSpPr>
          <p:cNvPr id="4" name="Content Placeholder 3">
            <a:extLst>
              <a:ext uri="{FF2B5EF4-FFF2-40B4-BE49-F238E27FC236}">
                <a16:creationId xmlns:a16="http://schemas.microsoft.com/office/drawing/2014/main" id="{02277201-4DCA-E58A-D10F-70EC987CE368}"/>
              </a:ext>
            </a:extLst>
          </p:cNvPr>
          <p:cNvSpPr>
            <a:spLocks noGrp="1"/>
          </p:cNvSpPr>
          <p:nvPr>
            <p:ph sz="half" idx="2"/>
          </p:nvPr>
        </p:nvSpPr>
        <p:spPr/>
        <p:txBody>
          <a:bodyPr/>
          <a:lstStyle/>
          <a:p>
            <a:r>
              <a:rPr lang="en-US" dirty="0"/>
              <a:t>As the value of </a:t>
            </a:r>
            <a:r>
              <a:rPr lang="en-US" dirty="0" err="1"/>
              <a:t>wind_speed</a:t>
            </a:r>
            <a:r>
              <a:rPr lang="en-US" dirty="0"/>
              <a:t> and </a:t>
            </a:r>
            <a:r>
              <a:rPr lang="en-US" dirty="0" err="1"/>
              <a:t>wind_direction</a:t>
            </a:r>
            <a:r>
              <a:rPr lang="en-US" dirty="0"/>
              <a:t> increases, extreme weather condition is observed from the data. So it is concluded that wind speed and direction influences the severity of weather related events.</a:t>
            </a:r>
            <a:endParaRPr lang="en-IN" dirty="0"/>
          </a:p>
        </p:txBody>
      </p:sp>
    </p:spTree>
    <p:extLst>
      <p:ext uri="{BB962C8B-B14F-4D97-AF65-F5344CB8AC3E}">
        <p14:creationId xmlns:p14="http://schemas.microsoft.com/office/powerpoint/2010/main" val="1300284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D19CE-C5F5-D1FA-1D9E-35D28B9E87B5}"/>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EBDD913C-9EAE-6055-15F1-DE712536E81A}"/>
              </a:ext>
            </a:extLst>
          </p:cNvPr>
          <p:cNvSpPr>
            <a:spLocks noGrp="1"/>
          </p:cNvSpPr>
          <p:nvPr>
            <p:ph idx="1"/>
          </p:nvPr>
        </p:nvSpPr>
        <p:spPr/>
        <p:txBody>
          <a:bodyPr>
            <a:normAutofit fontScale="92500" lnSpcReduction="10000"/>
          </a:bodyPr>
          <a:lstStyle/>
          <a:p>
            <a:r>
              <a:rPr lang="en-US" dirty="0"/>
              <a:t>Based on the analysis, the climatic factors remain largely unaffected by latitude variations, and no significant correlations explain the clustering of cities with similar geographic coordinates.</a:t>
            </a:r>
          </a:p>
          <a:p>
            <a:r>
              <a:rPr lang="en-US" dirty="0"/>
              <a:t> Cities exhibit stable temperatures over time without unusual deviations linked to specific events. </a:t>
            </a:r>
          </a:p>
          <a:p>
            <a:r>
              <a:rPr lang="en-US" dirty="0"/>
              <a:t>However, wind speed and direction are identified as key influencers of severe </a:t>
            </a:r>
            <a:r>
              <a:rPr lang="en-US"/>
              <a:t>weather conditions.</a:t>
            </a:r>
          </a:p>
          <a:p>
            <a:r>
              <a:rPr lang="en-US"/>
              <a:t> </a:t>
            </a:r>
            <a:r>
              <a:rPr lang="en-US" dirty="0"/>
              <a:t>In conclusion, the data suggests overall climatic stability with wind dynamics being a crucial factor in weather severity.</a:t>
            </a:r>
            <a:endParaRPr lang="en-IN" dirty="0"/>
          </a:p>
        </p:txBody>
      </p:sp>
    </p:spTree>
    <p:extLst>
      <p:ext uri="{BB962C8B-B14F-4D97-AF65-F5344CB8AC3E}">
        <p14:creationId xmlns:p14="http://schemas.microsoft.com/office/powerpoint/2010/main" val="4010265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625DB1-437A-6567-C680-757177FAAB79}"/>
              </a:ext>
            </a:extLst>
          </p:cNvPr>
          <p:cNvSpPr txBox="1"/>
          <p:nvPr/>
        </p:nvSpPr>
        <p:spPr>
          <a:xfrm>
            <a:off x="205273" y="205273"/>
            <a:ext cx="4376058" cy="369332"/>
          </a:xfrm>
          <a:prstGeom prst="rect">
            <a:avLst/>
          </a:prstGeom>
          <a:noFill/>
        </p:spPr>
        <p:txBody>
          <a:bodyPr wrap="square" rtlCol="0">
            <a:spAutoFit/>
          </a:bodyPr>
          <a:lstStyle/>
          <a:p>
            <a:r>
              <a:rPr lang="en-US" dirty="0"/>
              <a:t>ER Diagram</a:t>
            </a:r>
            <a:endParaRPr lang="en-IN" dirty="0"/>
          </a:p>
        </p:txBody>
      </p:sp>
      <p:pic>
        <p:nvPicPr>
          <p:cNvPr id="4" name="Picture 3">
            <a:extLst>
              <a:ext uri="{FF2B5EF4-FFF2-40B4-BE49-F238E27FC236}">
                <a16:creationId xmlns:a16="http://schemas.microsoft.com/office/drawing/2014/main" id="{01AC4B1C-86F2-F5D4-D546-03111A91EF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660" y="1008713"/>
            <a:ext cx="9320068" cy="5456393"/>
          </a:xfrm>
          <a:prstGeom prst="rect">
            <a:avLst/>
          </a:prstGeom>
        </p:spPr>
      </p:pic>
    </p:spTree>
    <p:extLst>
      <p:ext uri="{BB962C8B-B14F-4D97-AF65-F5344CB8AC3E}">
        <p14:creationId xmlns:p14="http://schemas.microsoft.com/office/powerpoint/2010/main" val="1899104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FC5F2-01E3-7F7B-7390-E832124F3243}"/>
              </a:ext>
            </a:extLst>
          </p:cNvPr>
          <p:cNvSpPr>
            <a:spLocks noGrp="1"/>
          </p:cNvSpPr>
          <p:nvPr>
            <p:ph type="title"/>
          </p:nvPr>
        </p:nvSpPr>
        <p:spPr>
          <a:xfrm>
            <a:off x="5383762" y="391886"/>
            <a:ext cx="5872501" cy="5701004"/>
          </a:xfrm>
        </p:spPr>
        <p:txBody>
          <a:bodyPr/>
          <a:lstStyle/>
          <a:p>
            <a:r>
              <a:rPr lang="en-US" dirty="0">
                <a:solidFill>
                  <a:schemeClr val="accent1"/>
                </a:solidFill>
              </a:rPr>
              <a:t>Power BI Problem Statements</a:t>
            </a:r>
            <a:endParaRPr lang="en-IN" dirty="0">
              <a:solidFill>
                <a:schemeClr val="accent1"/>
              </a:solidFill>
            </a:endParaRPr>
          </a:p>
        </p:txBody>
      </p:sp>
    </p:spTree>
    <p:extLst>
      <p:ext uri="{BB962C8B-B14F-4D97-AF65-F5344CB8AC3E}">
        <p14:creationId xmlns:p14="http://schemas.microsoft.com/office/powerpoint/2010/main" val="446506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6AAA3E-5048-672C-E40D-995C3FAEC723}"/>
              </a:ext>
            </a:extLst>
          </p:cNvPr>
          <p:cNvSpPr txBox="1"/>
          <p:nvPr/>
        </p:nvSpPr>
        <p:spPr>
          <a:xfrm>
            <a:off x="298580" y="251927"/>
            <a:ext cx="3993502" cy="369332"/>
          </a:xfrm>
          <a:prstGeom prst="rect">
            <a:avLst/>
          </a:prstGeom>
          <a:noFill/>
        </p:spPr>
        <p:txBody>
          <a:bodyPr wrap="square" rtlCol="0">
            <a:spAutoFit/>
          </a:bodyPr>
          <a:lstStyle/>
          <a:p>
            <a:r>
              <a:rPr lang="en-US" dirty="0"/>
              <a:t>Latitude and Longitude Analysis</a:t>
            </a:r>
            <a:endParaRPr lang="en-IN" dirty="0"/>
          </a:p>
        </p:txBody>
      </p:sp>
      <p:pic>
        <p:nvPicPr>
          <p:cNvPr id="10" name="Picture 9">
            <a:extLst>
              <a:ext uri="{FF2B5EF4-FFF2-40B4-BE49-F238E27FC236}">
                <a16:creationId xmlns:a16="http://schemas.microsoft.com/office/drawing/2014/main" id="{C5A4F2D7-5CF1-3087-2397-3FE65471E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58" y="867721"/>
            <a:ext cx="6791713" cy="5645046"/>
          </a:xfrm>
          <a:prstGeom prst="rect">
            <a:avLst/>
          </a:prstGeom>
        </p:spPr>
      </p:pic>
      <p:pic>
        <p:nvPicPr>
          <p:cNvPr id="12" name="Picture 11">
            <a:extLst>
              <a:ext uri="{FF2B5EF4-FFF2-40B4-BE49-F238E27FC236}">
                <a16:creationId xmlns:a16="http://schemas.microsoft.com/office/drawing/2014/main" id="{43842F01-3F64-3846-2488-B34319982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571" y="3508309"/>
            <a:ext cx="4795935" cy="3004457"/>
          </a:xfrm>
          <a:prstGeom prst="rect">
            <a:avLst/>
          </a:prstGeom>
        </p:spPr>
      </p:pic>
      <p:pic>
        <p:nvPicPr>
          <p:cNvPr id="14" name="Picture 13">
            <a:extLst>
              <a:ext uri="{FF2B5EF4-FFF2-40B4-BE49-F238E27FC236}">
                <a16:creationId xmlns:a16="http://schemas.microsoft.com/office/drawing/2014/main" id="{430544E3-7B5D-0040-9174-F741484387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571" y="867721"/>
            <a:ext cx="4795935" cy="2663844"/>
          </a:xfrm>
          <a:prstGeom prst="rect">
            <a:avLst/>
          </a:prstGeom>
        </p:spPr>
      </p:pic>
    </p:spTree>
    <p:extLst>
      <p:ext uri="{BB962C8B-B14F-4D97-AF65-F5344CB8AC3E}">
        <p14:creationId xmlns:p14="http://schemas.microsoft.com/office/powerpoint/2010/main" val="2201368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63324-E78C-7356-23FF-9CFCD18781DE}"/>
              </a:ext>
            </a:extLst>
          </p:cNvPr>
          <p:cNvSpPr>
            <a:spLocks noGrp="1"/>
          </p:cNvSpPr>
          <p:nvPr>
            <p:ph type="title"/>
          </p:nvPr>
        </p:nvSpPr>
        <p:spPr/>
        <p:txBody>
          <a:bodyPr>
            <a:noAutofit/>
          </a:bodyPr>
          <a:lstStyle/>
          <a:p>
            <a:r>
              <a:rPr lang="en-US" sz="2800" b="0" i="0" dirty="0">
                <a:solidFill>
                  <a:srgbClr val="24292E"/>
                </a:solidFill>
                <a:effectLst/>
                <a:latin typeface="Plus Jakarta Sans"/>
              </a:rPr>
              <a:t>Can you create a geographical map in Power BI showing the distribution of cities in the dataset based on their latitude and longitude?</a:t>
            </a:r>
            <a:br>
              <a:rPr lang="en-US" sz="2800" b="0" i="0" dirty="0">
                <a:solidFill>
                  <a:srgbClr val="24292E"/>
                </a:solidFill>
                <a:effectLst/>
                <a:latin typeface="Plus Jakarta Sans"/>
              </a:rPr>
            </a:br>
            <a:endParaRPr lang="en-IN" sz="2800" dirty="0"/>
          </a:p>
        </p:txBody>
      </p:sp>
      <p:pic>
        <p:nvPicPr>
          <p:cNvPr id="6" name="Content Placeholder 5">
            <a:extLst>
              <a:ext uri="{FF2B5EF4-FFF2-40B4-BE49-F238E27FC236}">
                <a16:creationId xmlns:a16="http://schemas.microsoft.com/office/drawing/2014/main" id="{BE625308-4401-2D4E-74EB-2BC455F40B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2248679"/>
            <a:ext cx="10167683" cy="3769566"/>
          </a:xfrm>
        </p:spPr>
      </p:pic>
    </p:spTree>
    <p:extLst>
      <p:ext uri="{BB962C8B-B14F-4D97-AF65-F5344CB8AC3E}">
        <p14:creationId xmlns:p14="http://schemas.microsoft.com/office/powerpoint/2010/main" val="1477553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4D230-0B9B-D736-0E3C-87BA25F582B0}"/>
              </a:ext>
            </a:extLst>
          </p:cNvPr>
          <p:cNvSpPr>
            <a:spLocks noGrp="1"/>
          </p:cNvSpPr>
          <p:nvPr>
            <p:ph type="title"/>
          </p:nvPr>
        </p:nvSpPr>
        <p:spPr/>
        <p:txBody>
          <a:bodyPr>
            <a:noAutofit/>
          </a:bodyPr>
          <a:lstStyle/>
          <a:p>
            <a:r>
              <a:rPr lang="en-US" sz="2800" b="0" i="0" dirty="0">
                <a:solidFill>
                  <a:srgbClr val="24292E"/>
                </a:solidFill>
                <a:effectLst/>
                <a:latin typeface="Plus Jakarta Sans"/>
              </a:rPr>
              <a:t>How does the distribution of cities in terms of latitude vary across different continents? Create a scatter plot in Power BI to illustrate this.</a:t>
            </a:r>
            <a:br>
              <a:rPr lang="en-US" sz="2800" b="0" i="0" dirty="0">
                <a:solidFill>
                  <a:srgbClr val="24292E"/>
                </a:solidFill>
                <a:effectLst/>
                <a:latin typeface="Plus Jakarta Sans"/>
              </a:rPr>
            </a:br>
            <a:endParaRPr lang="en-IN" sz="2800" dirty="0"/>
          </a:p>
        </p:txBody>
      </p:sp>
      <p:pic>
        <p:nvPicPr>
          <p:cNvPr id="6" name="Content Placeholder 5">
            <a:extLst>
              <a:ext uri="{FF2B5EF4-FFF2-40B4-BE49-F238E27FC236}">
                <a16:creationId xmlns:a16="http://schemas.microsoft.com/office/drawing/2014/main" id="{17DAAFCA-4302-E240-98A7-69BFA0E3599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013" y="2304661"/>
            <a:ext cx="9931432" cy="3867539"/>
          </a:xfrm>
        </p:spPr>
      </p:pic>
    </p:spTree>
    <p:extLst>
      <p:ext uri="{BB962C8B-B14F-4D97-AF65-F5344CB8AC3E}">
        <p14:creationId xmlns:p14="http://schemas.microsoft.com/office/powerpoint/2010/main" val="682697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6BF2C-F342-0933-90B0-3771E7130071}"/>
              </a:ext>
            </a:extLst>
          </p:cNvPr>
          <p:cNvSpPr>
            <a:spLocks noGrp="1"/>
          </p:cNvSpPr>
          <p:nvPr>
            <p:ph type="title"/>
          </p:nvPr>
        </p:nvSpPr>
        <p:spPr/>
        <p:txBody>
          <a:bodyPr>
            <a:noAutofit/>
          </a:bodyPr>
          <a:lstStyle/>
          <a:p>
            <a:r>
              <a:rPr lang="en-US" sz="2800" b="0" i="0" dirty="0">
                <a:solidFill>
                  <a:srgbClr val="24292E"/>
                </a:solidFill>
                <a:effectLst/>
                <a:latin typeface="Plus Jakarta Sans"/>
              </a:rPr>
              <a:t>In Power BI, can you create a bar chart representing the number of cities in the countries</a:t>
            </a:r>
            <a:endParaRPr lang="en-IN" sz="2800" dirty="0"/>
          </a:p>
        </p:txBody>
      </p:sp>
      <p:pic>
        <p:nvPicPr>
          <p:cNvPr id="6" name="Content Placeholder 5">
            <a:extLst>
              <a:ext uri="{FF2B5EF4-FFF2-40B4-BE49-F238E27FC236}">
                <a16:creationId xmlns:a16="http://schemas.microsoft.com/office/drawing/2014/main" id="{03D2C194-0356-DEF7-107B-ED9FA842750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51915" y="2453951"/>
            <a:ext cx="9007701" cy="3202117"/>
          </a:xfrm>
        </p:spPr>
      </p:pic>
    </p:spTree>
    <p:extLst>
      <p:ext uri="{BB962C8B-B14F-4D97-AF65-F5344CB8AC3E}">
        <p14:creationId xmlns:p14="http://schemas.microsoft.com/office/powerpoint/2010/main" val="625728708"/>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emplate>Organic</Template>
  <TotalTime>510</TotalTime>
  <Words>1735</Words>
  <Application>Microsoft Office PowerPoint</Application>
  <PresentationFormat>Widescreen</PresentationFormat>
  <Paragraphs>242</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Avenir</vt:lpstr>
      <vt:lpstr>Calibri</vt:lpstr>
      <vt:lpstr>Neue Haas Grotesk Text Pro</vt:lpstr>
      <vt:lpstr>Plus Jakarta Sans</vt:lpstr>
      <vt:lpstr>AccentBoxVTI</vt:lpstr>
      <vt:lpstr>Capstone Project – Weather Analysis</vt:lpstr>
      <vt:lpstr>PowerPoint Presentation</vt:lpstr>
      <vt:lpstr>PowerPoint Presentation</vt:lpstr>
      <vt:lpstr>PowerPoint Presentation</vt:lpstr>
      <vt:lpstr>Power BI Problem Statements</vt:lpstr>
      <vt:lpstr>PowerPoint Presentation</vt:lpstr>
      <vt:lpstr>Can you create a geographical map in Power BI showing the distribution of cities in the dataset based on their latitude and longitude? </vt:lpstr>
      <vt:lpstr>How does the distribution of cities in terms of latitude vary across different continents? Create a scatter plot in Power BI to illustrate this. </vt:lpstr>
      <vt:lpstr>In Power BI, can you create a bar chart representing the number of cities in the countries</vt:lpstr>
      <vt:lpstr>PowerPoint Presentation</vt:lpstr>
      <vt:lpstr>Create a line chart in Power BI to display the temperature trends over time for a selected city. Highlight extreme temperature events. </vt:lpstr>
      <vt:lpstr>Create a time-series line chart in Power BI to show the overall temperature trends over the entire dataset. </vt:lpstr>
      <vt:lpstr>Create a Power BI chart comparing the temperature variations between two selected cities over a specific timeframe. </vt:lpstr>
      <vt:lpstr>Can you build a heatmap in Power BI to show the temperature ranges for cities across different countries? </vt:lpstr>
      <vt:lpstr>Create a bar chart in Power BI to highlight cities with the highest and lowest average temperatures in the dataset. </vt:lpstr>
      <vt:lpstr>PowerPoint Presentation</vt:lpstr>
      <vt:lpstr>How does humidity vary across different cities? Generate a heatmap in Power BI to visualize this variation. </vt:lpstr>
      <vt:lpstr>PowerPoint Presentation</vt:lpstr>
      <vt:lpstr>Can you create a time-series chart in Power BI showing the relationship between wind speed and air pressure for a specific city? </vt:lpstr>
      <vt:lpstr>How does the wind speed change over the course of a day? Create a radial chart in Power BI to represent this. </vt:lpstr>
      <vt:lpstr>Can you generate a Power BI heatmap illustrating the average wind speeds across cities for different months of the year? </vt:lpstr>
      <vt:lpstr>Create a Power BI scatter plot to show the relationship between wind speed and air pressure for a specific city. </vt:lpstr>
      <vt:lpstr>PowerPoint Presentation</vt:lpstr>
      <vt:lpstr>Create a wind rose chart in Power BI to visualize the prevailing wind directions for a selected city. </vt:lpstr>
      <vt:lpstr>Can you create a heatmap in Power BI to visualize the busiest hours for specific weather conditions (e.g., "clear sky," "rainy")? </vt:lpstr>
      <vt:lpstr>Dashboard</vt:lpstr>
      <vt:lpstr>Excel Problem Statements</vt:lpstr>
      <vt:lpstr>Are there any countries with cities located at extreme latitudes, and how might this impact their climate? </vt:lpstr>
      <vt:lpstr>Can you identify any clusters of cities with similar latitude and longitude values? What factors might explain these clusters? </vt:lpstr>
      <vt:lpstr>Are there any correlations between a city's geographical location (latitude and longitude) and its weather attributes, such as temperature or humidity? </vt:lpstr>
      <vt:lpstr>Identify the top three cities with the most frequent occurrence of rainy weather based on weather descriptions. What are the seasonal patterns? </vt:lpstr>
      <vt:lpstr>Is there a correlation between humidity levels and air pressure? How might this relationship affect weather conditions? </vt:lpstr>
      <vt:lpstr>Are there specific months when cities experience significant temperature fluctuations? What might explain these variations? </vt:lpstr>
      <vt:lpstr>Identify periods of extreme weather events, such as storms or heatwaves, by analyzing the time-based data. What patterns emerge? </vt:lpstr>
      <vt:lpstr>What are the consequences of prolonged periods of extreme cold or heat in specific cities? How do residents adapt to such conditions? </vt:lpstr>
      <vt:lpstr>Investigate whether temperature anomalies (unusual deviations from the norm) coincide with certain events or environmental factors in specific cities. </vt:lpstr>
      <vt:lpstr>Identify cities prone to strong winds and the potential consequences, such as increased risk of natural disasters or challenges for transportation. </vt:lpstr>
      <vt:lpstr>Explore whether wind speed and direction influence the frequency and severity of weather-related events (e.g., hurricanes, storms) in coastal cities.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Weather Analysis</dc:title>
  <dc:creator>Soundarya V</dc:creator>
  <cp:lastModifiedBy>Soundarya Valavan</cp:lastModifiedBy>
  <cp:revision>12</cp:revision>
  <dcterms:created xsi:type="dcterms:W3CDTF">2024-11-22T17:04:03Z</dcterms:created>
  <dcterms:modified xsi:type="dcterms:W3CDTF">2024-11-25T07:00:35Z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cb69475-382c-4c7a-b21d-8ca64eeef1bd_Enabled">
    <vt:lpwstr>true</vt:lpwstr>
  </property>
  <property fmtid="{D5CDD505-2E9C-101B-9397-08002B2CF9AE}" pid="3" name="MSIP_Label_ecb69475-382c-4c7a-b21d-8ca64eeef1bd_SetDate">
    <vt:lpwstr>2024-11-22T19:36:55Z</vt:lpwstr>
  </property>
  <property fmtid="{D5CDD505-2E9C-101B-9397-08002B2CF9AE}" pid="4" name="MSIP_Label_ecb69475-382c-4c7a-b21d-8ca64eeef1bd_Method">
    <vt:lpwstr>Standard</vt:lpwstr>
  </property>
  <property fmtid="{D5CDD505-2E9C-101B-9397-08002B2CF9AE}" pid="5" name="MSIP_Label_ecb69475-382c-4c7a-b21d-8ca64eeef1bd_Name">
    <vt:lpwstr>Eviden For Internal Use - All Employees</vt:lpwstr>
  </property>
  <property fmtid="{D5CDD505-2E9C-101B-9397-08002B2CF9AE}" pid="6" name="MSIP_Label_ecb69475-382c-4c7a-b21d-8ca64eeef1bd_SiteId">
    <vt:lpwstr>7d1c7785-2d8a-437d-b842-1ed5d8fbe00a</vt:lpwstr>
  </property>
  <property fmtid="{D5CDD505-2E9C-101B-9397-08002B2CF9AE}" pid="7" name="MSIP_Label_ecb69475-382c-4c7a-b21d-8ca64eeef1bd_ActionId">
    <vt:lpwstr>8a8b8546-b2b0-40a6-a5f7-7aed3d42ffc9</vt:lpwstr>
  </property>
  <property fmtid="{D5CDD505-2E9C-101B-9397-08002B2CF9AE}" pid="8" name="MSIP_Label_ecb69475-382c-4c7a-b21d-8ca64eeef1bd_ContentBits">
    <vt:lpwstr>0</vt:lpwstr>
  </property>
</Properties>
</file>